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3" r:id="rId2"/>
  </p:sldMasterIdLst>
  <p:notesMasterIdLst>
    <p:notesMasterId r:id="rId18"/>
  </p:notesMasterIdLst>
  <p:handoutMasterIdLst>
    <p:handoutMasterId r:id="rId19"/>
  </p:handoutMasterIdLst>
  <p:sldIdLst>
    <p:sldId id="290" r:id="rId3"/>
    <p:sldId id="279" r:id="rId4"/>
    <p:sldId id="281" r:id="rId5"/>
    <p:sldId id="260" r:id="rId6"/>
    <p:sldId id="286" r:id="rId7"/>
    <p:sldId id="263" r:id="rId8"/>
    <p:sldId id="264" r:id="rId9"/>
    <p:sldId id="268" r:id="rId10"/>
    <p:sldId id="288" r:id="rId11"/>
    <p:sldId id="289" r:id="rId12"/>
    <p:sldId id="270" r:id="rId13"/>
    <p:sldId id="273" r:id="rId14"/>
    <p:sldId id="283" r:id="rId15"/>
    <p:sldId id="284" r:id="rId16"/>
    <p:sldId id="29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750" autoAdjust="0"/>
  </p:normalViewPr>
  <p:slideViewPr>
    <p:cSldViewPr>
      <p:cViewPr varScale="1">
        <p:scale>
          <a:sx n="68" d="100"/>
          <a:sy n="68" d="100"/>
        </p:scale>
        <p:origin x="-6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A14BCA-3DBE-42D1-9A00-5E654E97AFC2}" type="doc">
      <dgm:prSet loTypeId="urn:microsoft.com/office/officeart/2005/8/layout/radial4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AU"/>
        </a:p>
      </dgm:t>
    </dgm:pt>
    <dgm:pt modelId="{6AA088ED-5828-4A12-AB37-87FB859D5329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AU" dirty="0" smtClean="0"/>
            <a:t>Abundance &amp; Biomass ≠ Grazing Intensity</a:t>
          </a:r>
          <a:endParaRPr lang="en-AU" dirty="0"/>
        </a:p>
      </dgm:t>
    </dgm:pt>
    <dgm:pt modelId="{383A58C0-4AB4-4B3D-A9BC-7896A93C9948}" type="parTrans" cxnId="{D5CFC251-0A1F-4B2E-B516-32D56B16394F}">
      <dgm:prSet/>
      <dgm:spPr/>
      <dgm:t>
        <a:bodyPr/>
        <a:lstStyle/>
        <a:p>
          <a:endParaRPr lang="en-AU"/>
        </a:p>
      </dgm:t>
    </dgm:pt>
    <dgm:pt modelId="{9E11D27D-D979-4410-8CB0-32DD302B2338}" type="sibTrans" cxnId="{D5CFC251-0A1F-4B2E-B516-32D56B16394F}">
      <dgm:prSet/>
      <dgm:spPr/>
      <dgm:t>
        <a:bodyPr/>
        <a:lstStyle/>
        <a:p>
          <a:endParaRPr lang="en-AU"/>
        </a:p>
      </dgm:t>
    </dgm:pt>
    <dgm:pt modelId="{25A96C29-5456-4D4E-A3A2-76B90113C014}">
      <dgm:prSet phldrT="[Text]" custT="1"/>
      <dgm:spPr/>
      <dgm:t>
        <a:bodyPr/>
        <a:lstStyle/>
        <a:p>
          <a:r>
            <a:rPr lang="en-AU" sz="2000" dirty="0" smtClean="0"/>
            <a:t>Temporal Variation</a:t>
          </a:r>
          <a:endParaRPr lang="en-AU" sz="2000" dirty="0"/>
        </a:p>
      </dgm:t>
    </dgm:pt>
    <dgm:pt modelId="{7A640479-C943-4A3E-8987-B17B41675061}" type="parTrans" cxnId="{A67EC6C9-7745-4974-9EBB-BDEB8115C595}">
      <dgm:prSet/>
      <dgm:spPr/>
      <dgm:t>
        <a:bodyPr/>
        <a:lstStyle/>
        <a:p>
          <a:endParaRPr lang="en-AU"/>
        </a:p>
      </dgm:t>
    </dgm:pt>
    <dgm:pt modelId="{FB97DACA-6013-4631-809F-E653AB49698C}" type="sibTrans" cxnId="{A67EC6C9-7745-4974-9EBB-BDEB8115C595}">
      <dgm:prSet/>
      <dgm:spPr/>
      <dgm:t>
        <a:bodyPr/>
        <a:lstStyle/>
        <a:p>
          <a:endParaRPr lang="en-AU"/>
        </a:p>
      </dgm:t>
    </dgm:pt>
    <dgm:pt modelId="{23F2E7AA-A5DA-4089-A8F6-781B49492313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AU" sz="2000" dirty="0" smtClean="0"/>
            <a:t>Spatial Variation</a:t>
          </a:r>
          <a:endParaRPr lang="en-AU" sz="2000" dirty="0"/>
        </a:p>
      </dgm:t>
    </dgm:pt>
    <dgm:pt modelId="{590EA4D2-9C13-4037-95C8-13BC889368B8}" type="parTrans" cxnId="{45E0629A-B4F1-4D83-9832-514DBDA001CB}">
      <dgm:prSet/>
      <dgm:spPr/>
      <dgm:t>
        <a:bodyPr/>
        <a:lstStyle/>
        <a:p>
          <a:endParaRPr lang="en-AU"/>
        </a:p>
      </dgm:t>
    </dgm:pt>
    <dgm:pt modelId="{D9A18B99-C754-46AD-BE95-94DA0A9B5C0A}" type="sibTrans" cxnId="{45E0629A-B4F1-4D83-9832-514DBDA001CB}">
      <dgm:prSet/>
      <dgm:spPr/>
      <dgm:t>
        <a:bodyPr/>
        <a:lstStyle/>
        <a:p>
          <a:endParaRPr lang="en-AU"/>
        </a:p>
      </dgm:t>
    </dgm:pt>
    <dgm:pt modelId="{7C206C0E-675A-45F2-88DA-1A4D2214A6A0}">
      <dgm:prSet phldrT="[Text]" custT="1"/>
      <dgm:spPr/>
      <dgm:t>
        <a:bodyPr/>
        <a:lstStyle/>
        <a:p>
          <a:r>
            <a:rPr lang="en-AU" sz="2000" dirty="0" smtClean="0"/>
            <a:t>Inter-specific Variation</a:t>
          </a:r>
          <a:endParaRPr lang="en-AU" sz="2000" dirty="0"/>
        </a:p>
      </dgm:t>
    </dgm:pt>
    <dgm:pt modelId="{8F705791-25D1-4C6F-8022-752DA8983F32}" type="parTrans" cxnId="{35876E39-D81A-4B11-86D4-5BF4D67AE94A}">
      <dgm:prSet/>
      <dgm:spPr/>
      <dgm:t>
        <a:bodyPr/>
        <a:lstStyle/>
        <a:p>
          <a:endParaRPr lang="en-AU"/>
        </a:p>
      </dgm:t>
    </dgm:pt>
    <dgm:pt modelId="{B963B883-0829-4192-9A78-D3E8766A3B49}" type="sibTrans" cxnId="{35876E39-D81A-4B11-86D4-5BF4D67AE94A}">
      <dgm:prSet/>
      <dgm:spPr/>
      <dgm:t>
        <a:bodyPr/>
        <a:lstStyle/>
        <a:p>
          <a:endParaRPr lang="en-AU"/>
        </a:p>
      </dgm:t>
    </dgm:pt>
    <dgm:pt modelId="{3E20B7C4-588D-4BF5-8C63-B2769B236E42}">
      <dgm:prSet phldrT="[Text]" custT="1"/>
      <dgm:spPr/>
      <dgm:t>
        <a:bodyPr/>
        <a:lstStyle/>
        <a:p>
          <a:r>
            <a:rPr lang="en-AU" sz="2000" dirty="0" smtClean="0"/>
            <a:t>Ontogenetic Variation</a:t>
          </a:r>
          <a:endParaRPr lang="en-AU" sz="2000" dirty="0"/>
        </a:p>
      </dgm:t>
    </dgm:pt>
    <dgm:pt modelId="{73ECC7BB-2D82-4A67-8113-06B9E1314F9E}" type="sibTrans" cxnId="{8F7E116E-9519-487C-A3CC-D59D0593A2B1}">
      <dgm:prSet/>
      <dgm:spPr/>
      <dgm:t>
        <a:bodyPr/>
        <a:lstStyle/>
        <a:p>
          <a:endParaRPr lang="en-AU"/>
        </a:p>
      </dgm:t>
    </dgm:pt>
    <dgm:pt modelId="{9BFF4791-6470-43C8-B6A1-15527FE1055D}" type="parTrans" cxnId="{8F7E116E-9519-487C-A3CC-D59D0593A2B1}">
      <dgm:prSet/>
      <dgm:spPr/>
      <dgm:t>
        <a:bodyPr/>
        <a:lstStyle/>
        <a:p>
          <a:endParaRPr lang="en-AU"/>
        </a:p>
      </dgm:t>
    </dgm:pt>
    <dgm:pt modelId="{013F5C5C-83DF-4FE0-97F7-25148E3DA9B3}" type="pres">
      <dgm:prSet presAssocID="{A9A14BCA-3DBE-42D1-9A00-5E654E97AFC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D71EB117-0DF2-4EDF-B958-0927D9240395}" type="pres">
      <dgm:prSet presAssocID="{6AA088ED-5828-4A12-AB37-87FB859D5329}" presName="centerShape" presStyleLbl="node0" presStyleIdx="0" presStyleCnt="1" custScaleX="121722" custScaleY="104659"/>
      <dgm:spPr/>
      <dgm:t>
        <a:bodyPr/>
        <a:lstStyle/>
        <a:p>
          <a:endParaRPr lang="en-AU"/>
        </a:p>
      </dgm:t>
    </dgm:pt>
    <dgm:pt modelId="{4C579EAC-5A47-4964-BD25-A5A4C0811E5C}" type="pres">
      <dgm:prSet presAssocID="{8F705791-25D1-4C6F-8022-752DA8983F32}" presName="parTrans" presStyleLbl="bgSibTrans2D1" presStyleIdx="0" presStyleCnt="4"/>
      <dgm:spPr/>
      <dgm:t>
        <a:bodyPr/>
        <a:lstStyle/>
        <a:p>
          <a:endParaRPr lang="en-AU"/>
        </a:p>
      </dgm:t>
    </dgm:pt>
    <dgm:pt modelId="{29BFA5F7-FDA1-4C07-9D1E-E4AA1C652E7F}" type="pres">
      <dgm:prSet presAssocID="{7C206C0E-675A-45F2-88DA-1A4D2214A6A0}" presName="node" presStyleLbl="node1" presStyleIdx="0" presStyleCnt="4" custScaleX="79470" custScaleY="7735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CCD2585-D248-4849-8E8A-881475553C6E}" type="pres">
      <dgm:prSet presAssocID="{9BFF4791-6470-43C8-B6A1-15527FE1055D}" presName="parTrans" presStyleLbl="bgSibTrans2D1" presStyleIdx="1" presStyleCnt="4"/>
      <dgm:spPr/>
      <dgm:t>
        <a:bodyPr/>
        <a:lstStyle/>
        <a:p>
          <a:endParaRPr lang="en-AU"/>
        </a:p>
      </dgm:t>
    </dgm:pt>
    <dgm:pt modelId="{AD8B8DBF-C5B1-4DFE-B0CC-FD3C435DDF78}" type="pres">
      <dgm:prSet presAssocID="{3E20B7C4-588D-4BF5-8C63-B2769B236E42}" presName="node" presStyleLbl="node1" presStyleIdx="1" presStyleCnt="4" custScaleX="79470" custScaleY="7735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3CF750D-F98A-4A90-A238-8E13CAFE778D}" type="pres">
      <dgm:prSet presAssocID="{7A640479-C943-4A3E-8987-B17B41675061}" presName="parTrans" presStyleLbl="bgSibTrans2D1" presStyleIdx="2" presStyleCnt="4"/>
      <dgm:spPr/>
      <dgm:t>
        <a:bodyPr/>
        <a:lstStyle/>
        <a:p>
          <a:endParaRPr lang="en-AU"/>
        </a:p>
      </dgm:t>
    </dgm:pt>
    <dgm:pt modelId="{F5640944-CCE5-463A-9FB4-68A079616DCB}" type="pres">
      <dgm:prSet presAssocID="{25A96C29-5456-4D4E-A3A2-76B90113C014}" presName="node" presStyleLbl="node1" presStyleIdx="2" presStyleCnt="4" custScaleX="79470" custScaleY="7735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5DE7819-899C-4902-8E36-9E863C59498B}" type="pres">
      <dgm:prSet presAssocID="{590EA4D2-9C13-4037-95C8-13BC889368B8}" presName="parTrans" presStyleLbl="bgSibTrans2D1" presStyleIdx="3" presStyleCnt="4"/>
      <dgm:spPr/>
      <dgm:t>
        <a:bodyPr/>
        <a:lstStyle/>
        <a:p>
          <a:endParaRPr lang="en-AU"/>
        </a:p>
      </dgm:t>
    </dgm:pt>
    <dgm:pt modelId="{B37782BE-96A5-492D-91E4-C3EB901BAF27}" type="pres">
      <dgm:prSet presAssocID="{23F2E7AA-A5DA-4089-A8F6-781B49492313}" presName="node" presStyleLbl="node1" presStyleIdx="3" presStyleCnt="4" custScaleX="79470" custScaleY="7735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79C533A7-3E7A-4DC4-AC40-C383D1A80419}" type="presOf" srcId="{3E20B7C4-588D-4BF5-8C63-B2769B236E42}" destId="{AD8B8DBF-C5B1-4DFE-B0CC-FD3C435DDF78}" srcOrd="0" destOrd="0" presId="urn:microsoft.com/office/officeart/2005/8/layout/radial4"/>
    <dgm:cxn modelId="{8CBC83BA-D45B-4EDB-90B4-D49D469EBB21}" type="presOf" srcId="{8F705791-25D1-4C6F-8022-752DA8983F32}" destId="{4C579EAC-5A47-4964-BD25-A5A4C0811E5C}" srcOrd="0" destOrd="0" presId="urn:microsoft.com/office/officeart/2005/8/layout/radial4"/>
    <dgm:cxn modelId="{69B7F44E-B2EA-43DB-9E3D-6FA1FE0F1755}" type="presOf" srcId="{6AA088ED-5828-4A12-AB37-87FB859D5329}" destId="{D71EB117-0DF2-4EDF-B958-0927D9240395}" srcOrd="0" destOrd="0" presId="urn:microsoft.com/office/officeart/2005/8/layout/radial4"/>
    <dgm:cxn modelId="{286B2F03-E2D9-421F-957B-8855926C8FDE}" type="presOf" srcId="{25A96C29-5456-4D4E-A3A2-76B90113C014}" destId="{F5640944-CCE5-463A-9FB4-68A079616DCB}" srcOrd="0" destOrd="0" presId="urn:microsoft.com/office/officeart/2005/8/layout/radial4"/>
    <dgm:cxn modelId="{45E0629A-B4F1-4D83-9832-514DBDA001CB}" srcId="{6AA088ED-5828-4A12-AB37-87FB859D5329}" destId="{23F2E7AA-A5DA-4089-A8F6-781B49492313}" srcOrd="3" destOrd="0" parTransId="{590EA4D2-9C13-4037-95C8-13BC889368B8}" sibTransId="{D9A18B99-C754-46AD-BE95-94DA0A9B5C0A}"/>
    <dgm:cxn modelId="{8F7E116E-9519-487C-A3CC-D59D0593A2B1}" srcId="{6AA088ED-5828-4A12-AB37-87FB859D5329}" destId="{3E20B7C4-588D-4BF5-8C63-B2769B236E42}" srcOrd="1" destOrd="0" parTransId="{9BFF4791-6470-43C8-B6A1-15527FE1055D}" sibTransId="{73ECC7BB-2D82-4A67-8113-06B9E1314F9E}"/>
    <dgm:cxn modelId="{AF798546-9465-4CF8-B52B-E044DCEE663C}" type="presOf" srcId="{7C206C0E-675A-45F2-88DA-1A4D2214A6A0}" destId="{29BFA5F7-FDA1-4C07-9D1E-E4AA1C652E7F}" srcOrd="0" destOrd="0" presId="urn:microsoft.com/office/officeart/2005/8/layout/radial4"/>
    <dgm:cxn modelId="{B4AE98E5-D64E-4936-AD11-40F33E4596C8}" type="presOf" srcId="{7A640479-C943-4A3E-8987-B17B41675061}" destId="{33CF750D-F98A-4A90-A238-8E13CAFE778D}" srcOrd="0" destOrd="0" presId="urn:microsoft.com/office/officeart/2005/8/layout/radial4"/>
    <dgm:cxn modelId="{88DB9FF0-F874-4259-9371-F79141E504A0}" type="presOf" srcId="{23F2E7AA-A5DA-4089-A8F6-781B49492313}" destId="{B37782BE-96A5-492D-91E4-C3EB901BAF27}" srcOrd="0" destOrd="0" presId="urn:microsoft.com/office/officeart/2005/8/layout/radial4"/>
    <dgm:cxn modelId="{385B2662-6BE7-4977-8FE0-1210C6D98DEF}" type="presOf" srcId="{A9A14BCA-3DBE-42D1-9A00-5E654E97AFC2}" destId="{013F5C5C-83DF-4FE0-97F7-25148E3DA9B3}" srcOrd="0" destOrd="0" presId="urn:microsoft.com/office/officeart/2005/8/layout/radial4"/>
    <dgm:cxn modelId="{AE56674C-4885-4E08-9269-74C99086437A}" type="presOf" srcId="{9BFF4791-6470-43C8-B6A1-15527FE1055D}" destId="{7CCD2585-D248-4849-8E8A-881475553C6E}" srcOrd="0" destOrd="0" presId="urn:microsoft.com/office/officeart/2005/8/layout/radial4"/>
    <dgm:cxn modelId="{A67EC6C9-7745-4974-9EBB-BDEB8115C595}" srcId="{6AA088ED-5828-4A12-AB37-87FB859D5329}" destId="{25A96C29-5456-4D4E-A3A2-76B90113C014}" srcOrd="2" destOrd="0" parTransId="{7A640479-C943-4A3E-8987-B17B41675061}" sibTransId="{FB97DACA-6013-4631-809F-E653AB49698C}"/>
    <dgm:cxn modelId="{D5CFC251-0A1F-4B2E-B516-32D56B16394F}" srcId="{A9A14BCA-3DBE-42D1-9A00-5E654E97AFC2}" destId="{6AA088ED-5828-4A12-AB37-87FB859D5329}" srcOrd="0" destOrd="0" parTransId="{383A58C0-4AB4-4B3D-A9BC-7896A93C9948}" sibTransId="{9E11D27D-D979-4410-8CB0-32DD302B2338}"/>
    <dgm:cxn modelId="{35876E39-D81A-4B11-86D4-5BF4D67AE94A}" srcId="{6AA088ED-5828-4A12-AB37-87FB859D5329}" destId="{7C206C0E-675A-45F2-88DA-1A4D2214A6A0}" srcOrd="0" destOrd="0" parTransId="{8F705791-25D1-4C6F-8022-752DA8983F32}" sibTransId="{B963B883-0829-4192-9A78-D3E8766A3B49}"/>
    <dgm:cxn modelId="{E94E9D36-28B4-419E-9DB9-63A3055F1B28}" type="presOf" srcId="{590EA4D2-9C13-4037-95C8-13BC889368B8}" destId="{E5DE7819-899C-4902-8E36-9E863C59498B}" srcOrd="0" destOrd="0" presId="urn:microsoft.com/office/officeart/2005/8/layout/radial4"/>
    <dgm:cxn modelId="{55DE4D03-97A1-4310-BB25-C8EA18E220C1}" type="presParOf" srcId="{013F5C5C-83DF-4FE0-97F7-25148E3DA9B3}" destId="{D71EB117-0DF2-4EDF-B958-0927D9240395}" srcOrd="0" destOrd="0" presId="urn:microsoft.com/office/officeart/2005/8/layout/radial4"/>
    <dgm:cxn modelId="{1EF00CBA-2B0F-4531-BFEE-AF224160CACD}" type="presParOf" srcId="{013F5C5C-83DF-4FE0-97F7-25148E3DA9B3}" destId="{4C579EAC-5A47-4964-BD25-A5A4C0811E5C}" srcOrd="1" destOrd="0" presId="urn:microsoft.com/office/officeart/2005/8/layout/radial4"/>
    <dgm:cxn modelId="{7E9A99E4-6EA8-41DF-BD0F-C42067CC168E}" type="presParOf" srcId="{013F5C5C-83DF-4FE0-97F7-25148E3DA9B3}" destId="{29BFA5F7-FDA1-4C07-9D1E-E4AA1C652E7F}" srcOrd="2" destOrd="0" presId="urn:microsoft.com/office/officeart/2005/8/layout/radial4"/>
    <dgm:cxn modelId="{CB508E50-6C8A-4924-8DD4-13F882462C70}" type="presParOf" srcId="{013F5C5C-83DF-4FE0-97F7-25148E3DA9B3}" destId="{7CCD2585-D248-4849-8E8A-881475553C6E}" srcOrd="3" destOrd="0" presId="urn:microsoft.com/office/officeart/2005/8/layout/radial4"/>
    <dgm:cxn modelId="{255DE807-ADE8-4E0F-AD6A-7B23F6D0C63C}" type="presParOf" srcId="{013F5C5C-83DF-4FE0-97F7-25148E3DA9B3}" destId="{AD8B8DBF-C5B1-4DFE-B0CC-FD3C435DDF78}" srcOrd="4" destOrd="0" presId="urn:microsoft.com/office/officeart/2005/8/layout/radial4"/>
    <dgm:cxn modelId="{924533EE-2BD9-4995-974F-96D2A63B1CF7}" type="presParOf" srcId="{013F5C5C-83DF-4FE0-97F7-25148E3DA9B3}" destId="{33CF750D-F98A-4A90-A238-8E13CAFE778D}" srcOrd="5" destOrd="0" presId="urn:microsoft.com/office/officeart/2005/8/layout/radial4"/>
    <dgm:cxn modelId="{C1EFF1C3-5580-47AC-9C0F-73084CF23715}" type="presParOf" srcId="{013F5C5C-83DF-4FE0-97F7-25148E3DA9B3}" destId="{F5640944-CCE5-463A-9FB4-68A079616DCB}" srcOrd="6" destOrd="0" presId="urn:microsoft.com/office/officeart/2005/8/layout/radial4"/>
    <dgm:cxn modelId="{DF884373-F267-47AC-B56C-1A2B2E6558FA}" type="presParOf" srcId="{013F5C5C-83DF-4FE0-97F7-25148E3DA9B3}" destId="{E5DE7819-899C-4902-8E36-9E863C59498B}" srcOrd="7" destOrd="0" presId="urn:microsoft.com/office/officeart/2005/8/layout/radial4"/>
    <dgm:cxn modelId="{1FB53E5F-1157-49A5-B447-FC15D2454AA0}" type="presParOf" srcId="{013F5C5C-83DF-4FE0-97F7-25148E3DA9B3}" destId="{B37782BE-96A5-492D-91E4-C3EB901BAF2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A14BCA-3DBE-42D1-9A00-5E654E97AFC2}" type="doc">
      <dgm:prSet loTypeId="urn:microsoft.com/office/officeart/2005/8/layout/radial4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AU"/>
        </a:p>
      </dgm:t>
    </dgm:pt>
    <dgm:pt modelId="{6AA088ED-5828-4A12-AB37-87FB859D5329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AU" dirty="0" smtClean="0"/>
            <a:t>Abundance &amp; Biomass ≠ Grazing Intensity</a:t>
          </a:r>
          <a:endParaRPr lang="en-AU" dirty="0"/>
        </a:p>
      </dgm:t>
    </dgm:pt>
    <dgm:pt modelId="{383A58C0-4AB4-4B3D-A9BC-7896A93C9948}" type="parTrans" cxnId="{D5CFC251-0A1F-4B2E-B516-32D56B16394F}">
      <dgm:prSet/>
      <dgm:spPr/>
      <dgm:t>
        <a:bodyPr/>
        <a:lstStyle/>
        <a:p>
          <a:endParaRPr lang="en-AU"/>
        </a:p>
      </dgm:t>
    </dgm:pt>
    <dgm:pt modelId="{9E11D27D-D979-4410-8CB0-32DD302B2338}" type="sibTrans" cxnId="{D5CFC251-0A1F-4B2E-B516-32D56B16394F}">
      <dgm:prSet/>
      <dgm:spPr/>
      <dgm:t>
        <a:bodyPr/>
        <a:lstStyle/>
        <a:p>
          <a:endParaRPr lang="en-AU"/>
        </a:p>
      </dgm:t>
    </dgm:pt>
    <dgm:pt modelId="{25A96C29-5456-4D4E-A3A2-76B90113C014}">
      <dgm:prSet phldrT="[Text]" custT="1"/>
      <dgm:spPr/>
      <dgm:t>
        <a:bodyPr/>
        <a:lstStyle/>
        <a:p>
          <a:r>
            <a:rPr lang="en-AU" sz="2000" dirty="0" smtClean="0"/>
            <a:t>Temporal Variation</a:t>
          </a:r>
          <a:endParaRPr lang="en-AU" sz="2000" dirty="0"/>
        </a:p>
      </dgm:t>
    </dgm:pt>
    <dgm:pt modelId="{7A640479-C943-4A3E-8987-B17B41675061}" type="parTrans" cxnId="{A67EC6C9-7745-4974-9EBB-BDEB8115C595}">
      <dgm:prSet/>
      <dgm:spPr/>
      <dgm:t>
        <a:bodyPr/>
        <a:lstStyle/>
        <a:p>
          <a:endParaRPr lang="en-AU"/>
        </a:p>
      </dgm:t>
    </dgm:pt>
    <dgm:pt modelId="{FB97DACA-6013-4631-809F-E653AB49698C}" type="sibTrans" cxnId="{A67EC6C9-7745-4974-9EBB-BDEB8115C595}">
      <dgm:prSet/>
      <dgm:spPr/>
      <dgm:t>
        <a:bodyPr/>
        <a:lstStyle/>
        <a:p>
          <a:endParaRPr lang="en-AU"/>
        </a:p>
      </dgm:t>
    </dgm:pt>
    <dgm:pt modelId="{23F2E7AA-A5DA-4089-A8F6-781B49492313}">
      <dgm:prSet phldrT="[Text]" custT="1"/>
      <dgm:spPr>
        <a:solidFill>
          <a:srgbClr val="FF0000"/>
        </a:solidFill>
      </dgm:spPr>
      <dgm:t>
        <a:bodyPr/>
        <a:lstStyle/>
        <a:p>
          <a:r>
            <a:rPr lang="en-AU" sz="2000" dirty="0" smtClean="0"/>
            <a:t>Spatial Variation</a:t>
          </a:r>
          <a:endParaRPr lang="en-AU" sz="2000" dirty="0"/>
        </a:p>
      </dgm:t>
    </dgm:pt>
    <dgm:pt modelId="{590EA4D2-9C13-4037-95C8-13BC889368B8}" type="parTrans" cxnId="{45E0629A-B4F1-4D83-9832-514DBDA001CB}">
      <dgm:prSet/>
      <dgm:spPr/>
      <dgm:t>
        <a:bodyPr/>
        <a:lstStyle/>
        <a:p>
          <a:endParaRPr lang="en-AU"/>
        </a:p>
      </dgm:t>
    </dgm:pt>
    <dgm:pt modelId="{D9A18B99-C754-46AD-BE95-94DA0A9B5C0A}" type="sibTrans" cxnId="{45E0629A-B4F1-4D83-9832-514DBDA001CB}">
      <dgm:prSet/>
      <dgm:spPr/>
      <dgm:t>
        <a:bodyPr/>
        <a:lstStyle/>
        <a:p>
          <a:endParaRPr lang="en-AU"/>
        </a:p>
      </dgm:t>
    </dgm:pt>
    <dgm:pt modelId="{7C206C0E-675A-45F2-88DA-1A4D2214A6A0}">
      <dgm:prSet phldrT="[Text]" custT="1"/>
      <dgm:spPr/>
      <dgm:t>
        <a:bodyPr/>
        <a:lstStyle/>
        <a:p>
          <a:r>
            <a:rPr lang="en-AU" sz="2000" dirty="0" smtClean="0"/>
            <a:t>Inter-specific Variation</a:t>
          </a:r>
          <a:endParaRPr lang="en-AU" sz="2000" dirty="0"/>
        </a:p>
      </dgm:t>
    </dgm:pt>
    <dgm:pt modelId="{8F705791-25D1-4C6F-8022-752DA8983F32}" type="parTrans" cxnId="{35876E39-D81A-4B11-86D4-5BF4D67AE94A}">
      <dgm:prSet/>
      <dgm:spPr/>
      <dgm:t>
        <a:bodyPr/>
        <a:lstStyle/>
        <a:p>
          <a:endParaRPr lang="en-AU"/>
        </a:p>
      </dgm:t>
    </dgm:pt>
    <dgm:pt modelId="{B963B883-0829-4192-9A78-D3E8766A3B49}" type="sibTrans" cxnId="{35876E39-D81A-4B11-86D4-5BF4D67AE94A}">
      <dgm:prSet/>
      <dgm:spPr/>
      <dgm:t>
        <a:bodyPr/>
        <a:lstStyle/>
        <a:p>
          <a:endParaRPr lang="en-AU"/>
        </a:p>
      </dgm:t>
    </dgm:pt>
    <dgm:pt modelId="{3E20B7C4-588D-4BF5-8C63-B2769B236E42}">
      <dgm:prSet phldrT="[Text]" custT="1"/>
      <dgm:spPr/>
      <dgm:t>
        <a:bodyPr/>
        <a:lstStyle/>
        <a:p>
          <a:r>
            <a:rPr lang="en-AU" sz="2000" dirty="0" smtClean="0"/>
            <a:t>Ontogenetic Variation</a:t>
          </a:r>
          <a:endParaRPr lang="en-AU" sz="2000" dirty="0"/>
        </a:p>
      </dgm:t>
    </dgm:pt>
    <dgm:pt modelId="{73ECC7BB-2D82-4A67-8113-06B9E1314F9E}" type="sibTrans" cxnId="{8F7E116E-9519-487C-A3CC-D59D0593A2B1}">
      <dgm:prSet/>
      <dgm:spPr/>
      <dgm:t>
        <a:bodyPr/>
        <a:lstStyle/>
        <a:p>
          <a:endParaRPr lang="en-AU"/>
        </a:p>
      </dgm:t>
    </dgm:pt>
    <dgm:pt modelId="{9BFF4791-6470-43C8-B6A1-15527FE1055D}" type="parTrans" cxnId="{8F7E116E-9519-487C-A3CC-D59D0593A2B1}">
      <dgm:prSet/>
      <dgm:spPr/>
      <dgm:t>
        <a:bodyPr/>
        <a:lstStyle/>
        <a:p>
          <a:endParaRPr lang="en-AU"/>
        </a:p>
      </dgm:t>
    </dgm:pt>
    <dgm:pt modelId="{013F5C5C-83DF-4FE0-97F7-25148E3DA9B3}" type="pres">
      <dgm:prSet presAssocID="{A9A14BCA-3DBE-42D1-9A00-5E654E97AFC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D71EB117-0DF2-4EDF-B958-0927D9240395}" type="pres">
      <dgm:prSet presAssocID="{6AA088ED-5828-4A12-AB37-87FB859D5329}" presName="centerShape" presStyleLbl="node0" presStyleIdx="0" presStyleCnt="1" custScaleX="121722" custScaleY="104659"/>
      <dgm:spPr/>
      <dgm:t>
        <a:bodyPr/>
        <a:lstStyle/>
        <a:p>
          <a:endParaRPr lang="en-AU"/>
        </a:p>
      </dgm:t>
    </dgm:pt>
    <dgm:pt modelId="{4C579EAC-5A47-4964-BD25-A5A4C0811E5C}" type="pres">
      <dgm:prSet presAssocID="{8F705791-25D1-4C6F-8022-752DA8983F32}" presName="parTrans" presStyleLbl="bgSibTrans2D1" presStyleIdx="0" presStyleCnt="4"/>
      <dgm:spPr/>
      <dgm:t>
        <a:bodyPr/>
        <a:lstStyle/>
        <a:p>
          <a:endParaRPr lang="en-AU"/>
        </a:p>
      </dgm:t>
    </dgm:pt>
    <dgm:pt modelId="{29BFA5F7-FDA1-4C07-9D1E-E4AA1C652E7F}" type="pres">
      <dgm:prSet presAssocID="{7C206C0E-675A-45F2-88DA-1A4D2214A6A0}" presName="node" presStyleLbl="node1" presStyleIdx="0" presStyleCnt="4" custScaleX="79470" custScaleY="7735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CCD2585-D248-4849-8E8A-881475553C6E}" type="pres">
      <dgm:prSet presAssocID="{9BFF4791-6470-43C8-B6A1-15527FE1055D}" presName="parTrans" presStyleLbl="bgSibTrans2D1" presStyleIdx="1" presStyleCnt="4"/>
      <dgm:spPr/>
      <dgm:t>
        <a:bodyPr/>
        <a:lstStyle/>
        <a:p>
          <a:endParaRPr lang="en-AU"/>
        </a:p>
      </dgm:t>
    </dgm:pt>
    <dgm:pt modelId="{AD8B8DBF-C5B1-4DFE-B0CC-FD3C435DDF78}" type="pres">
      <dgm:prSet presAssocID="{3E20B7C4-588D-4BF5-8C63-B2769B236E42}" presName="node" presStyleLbl="node1" presStyleIdx="1" presStyleCnt="4" custScaleX="79470" custScaleY="7735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3CF750D-F98A-4A90-A238-8E13CAFE778D}" type="pres">
      <dgm:prSet presAssocID="{7A640479-C943-4A3E-8987-B17B41675061}" presName="parTrans" presStyleLbl="bgSibTrans2D1" presStyleIdx="2" presStyleCnt="4"/>
      <dgm:spPr/>
      <dgm:t>
        <a:bodyPr/>
        <a:lstStyle/>
        <a:p>
          <a:endParaRPr lang="en-AU"/>
        </a:p>
      </dgm:t>
    </dgm:pt>
    <dgm:pt modelId="{F5640944-CCE5-463A-9FB4-68A079616DCB}" type="pres">
      <dgm:prSet presAssocID="{25A96C29-5456-4D4E-A3A2-76B90113C014}" presName="node" presStyleLbl="node1" presStyleIdx="2" presStyleCnt="4" custScaleX="79470" custScaleY="7735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5DE7819-899C-4902-8E36-9E863C59498B}" type="pres">
      <dgm:prSet presAssocID="{590EA4D2-9C13-4037-95C8-13BC889368B8}" presName="parTrans" presStyleLbl="bgSibTrans2D1" presStyleIdx="3" presStyleCnt="4"/>
      <dgm:spPr/>
      <dgm:t>
        <a:bodyPr/>
        <a:lstStyle/>
        <a:p>
          <a:endParaRPr lang="en-AU"/>
        </a:p>
      </dgm:t>
    </dgm:pt>
    <dgm:pt modelId="{B37782BE-96A5-492D-91E4-C3EB901BAF27}" type="pres">
      <dgm:prSet presAssocID="{23F2E7AA-A5DA-4089-A8F6-781B49492313}" presName="node" presStyleLbl="node1" presStyleIdx="3" presStyleCnt="4" custScaleX="79470" custScaleY="7735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9592CB36-740A-47E6-8F3D-49A1AD1F4BA8}" type="presOf" srcId="{A9A14BCA-3DBE-42D1-9A00-5E654E97AFC2}" destId="{013F5C5C-83DF-4FE0-97F7-25148E3DA9B3}" srcOrd="0" destOrd="0" presId="urn:microsoft.com/office/officeart/2005/8/layout/radial4"/>
    <dgm:cxn modelId="{0510D6A1-054F-41C8-B47F-B0EB8ED5FE6E}" type="presOf" srcId="{3E20B7C4-588D-4BF5-8C63-B2769B236E42}" destId="{AD8B8DBF-C5B1-4DFE-B0CC-FD3C435DDF78}" srcOrd="0" destOrd="0" presId="urn:microsoft.com/office/officeart/2005/8/layout/radial4"/>
    <dgm:cxn modelId="{35876E39-D81A-4B11-86D4-5BF4D67AE94A}" srcId="{6AA088ED-5828-4A12-AB37-87FB859D5329}" destId="{7C206C0E-675A-45F2-88DA-1A4D2214A6A0}" srcOrd="0" destOrd="0" parTransId="{8F705791-25D1-4C6F-8022-752DA8983F32}" sibTransId="{B963B883-0829-4192-9A78-D3E8766A3B49}"/>
    <dgm:cxn modelId="{A67EC6C9-7745-4974-9EBB-BDEB8115C595}" srcId="{6AA088ED-5828-4A12-AB37-87FB859D5329}" destId="{25A96C29-5456-4D4E-A3A2-76B90113C014}" srcOrd="2" destOrd="0" parTransId="{7A640479-C943-4A3E-8987-B17B41675061}" sibTransId="{FB97DACA-6013-4631-809F-E653AB49698C}"/>
    <dgm:cxn modelId="{D5CFC251-0A1F-4B2E-B516-32D56B16394F}" srcId="{A9A14BCA-3DBE-42D1-9A00-5E654E97AFC2}" destId="{6AA088ED-5828-4A12-AB37-87FB859D5329}" srcOrd="0" destOrd="0" parTransId="{383A58C0-4AB4-4B3D-A9BC-7896A93C9948}" sibTransId="{9E11D27D-D979-4410-8CB0-32DD302B2338}"/>
    <dgm:cxn modelId="{C59EBC09-CE5A-4CF2-B1F2-DA9207EBC2CC}" type="presOf" srcId="{590EA4D2-9C13-4037-95C8-13BC889368B8}" destId="{E5DE7819-899C-4902-8E36-9E863C59498B}" srcOrd="0" destOrd="0" presId="urn:microsoft.com/office/officeart/2005/8/layout/radial4"/>
    <dgm:cxn modelId="{0110858F-EE8F-4BB8-838B-3EBFEB1467E7}" type="presOf" srcId="{23F2E7AA-A5DA-4089-A8F6-781B49492313}" destId="{B37782BE-96A5-492D-91E4-C3EB901BAF27}" srcOrd="0" destOrd="0" presId="urn:microsoft.com/office/officeart/2005/8/layout/radial4"/>
    <dgm:cxn modelId="{D3CA1560-911F-40C4-AEC8-17A4568FC4E6}" type="presOf" srcId="{6AA088ED-5828-4A12-AB37-87FB859D5329}" destId="{D71EB117-0DF2-4EDF-B958-0927D9240395}" srcOrd="0" destOrd="0" presId="urn:microsoft.com/office/officeart/2005/8/layout/radial4"/>
    <dgm:cxn modelId="{186520CF-8FA1-47D7-AC5B-8B498EE79284}" type="presOf" srcId="{7C206C0E-675A-45F2-88DA-1A4D2214A6A0}" destId="{29BFA5F7-FDA1-4C07-9D1E-E4AA1C652E7F}" srcOrd="0" destOrd="0" presId="urn:microsoft.com/office/officeart/2005/8/layout/radial4"/>
    <dgm:cxn modelId="{2B222E97-1FDF-4D68-9717-525E2FDD164F}" type="presOf" srcId="{9BFF4791-6470-43C8-B6A1-15527FE1055D}" destId="{7CCD2585-D248-4849-8E8A-881475553C6E}" srcOrd="0" destOrd="0" presId="urn:microsoft.com/office/officeart/2005/8/layout/radial4"/>
    <dgm:cxn modelId="{1F369D6B-0E2A-47B4-AC4F-95624A26515C}" type="presOf" srcId="{25A96C29-5456-4D4E-A3A2-76B90113C014}" destId="{F5640944-CCE5-463A-9FB4-68A079616DCB}" srcOrd="0" destOrd="0" presId="urn:microsoft.com/office/officeart/2005/8/layout/radial4"/>
    <dgm:cxn modelId="{6875F391-4F59-41EF-B930-CAC77A155667}" type="presOf" srcId="{8F705791-25D1-4C6F-8022-752DA8983F32}" destId="{4C579EAC-5A47-4964-BD25-A5A4C0811E5C}" srcOrd="0" destOrd="0" presId="urn:microsoft.com/office/officeart/2005/8/layout/radial4"/>
    <dgm:cxn modelId="{45E0629A-B4F1-4D83-9832-514DBDA001CB}" srcId="{6AA088ED-5828-4A12-AB37-87FB859D5329}" destId="{23F2E7AA-A5DA-4089-A8F6-781B49492313}" srcOrd="3" destOrd="0" parTransId="{590EA4D2-9C13-4037-95C8-13BC889368B8}" sibTransId="{D9A18B99-C754-46AD-BE95-94DA0A9B5C0A}"/>
    <dgm:cxn modelId="{2695F6E9-93E4-469C-9C49-AC1F22DDF47C}" type="presOf" srcId="{7A640479-C943-4A3E-8987-B17B41675061}" destId="{33CF750D-F98A-4A90-A238-8E13CAFE778D}" srcOrd="0" destOrd="0" presId="urn:microsoft.com/office/officeart/2005/8/layout/radial4"/>
    <dgm:cxn modelId="{8F7E116E-9519-487C-A3CC-D59D0593A2B1}" srcId="{6AA088ED-5828-4A12-AB37-87FB859D5329}" destId="{3E20B7C4-588D-4BF5-8C63-B2769B236E42}" srcOrd="1" destOrd="0" parTransId="{9BFF4791-6470-43C8-B6A1-15527FE1055D}" sibTransId="{73ECC7BB-2D82-4A67-8113-06B9E1314F9E}"/>
    <dgm:cxn modelId="{831A8D43-CF48-454C-97E7-6285510BC1DD}" type="presParOf" srcId="{013F5C5C-83DF-4FE0-97F7-25148E3DA9B3}" destId="{D71EB117-0DF2-4EDF-B958-0927D9240395}" srcOrd="0" destOrd="0" presId="urn:microsoft.com/office/officeart/2005/8/layout/radial4"/>
    <dgm:cxn modelId="{9898DBFF-3816-4EC9-848C-5B03D123F79C}" type="presParOf" srcId="{013F5C5C-83DF-4FE0-97F7-25148E3DA9B3}" destId="{4C579EAC-5A47-4964-BD25-A5A4C0811E5C}" srcOrd="1" destOrd="0" presId="urn:microsoft.com/office/officeart/2005/8/layout/radial4"/>
    <dgm:cxn modelId="{5C161C98-1AA8-4F05-B556-3F961C341EBC}" type="presParOf" srcId="{013F5C5C-83DF-4FE0-97F7-25148E3DA9B3}" destId="{29BFA5F7-FDA1-4C07-9D1E-E4AA1C652E7F}" srcOrd="2" destOrd="0" presId="urn:microsoft.com/office/officeart/2005/8/layout/radial4"/>
    <dgm:cxn modelId="{E586FCF5-F1EE-4B92-A338-879CD26FEA73}" type="presParOf" srcId="{013F5C5C-83DF-4FE0-97F7-25148E3DA9B3}" destId="{7CCD2585-D248-4849-8E8A-881475553C6E}" srcOrd="3" destOrd="0" presId="urn:microsoft.com/office/officeart/2005/8/layout/radial4"/>
    <dgm:cxn modelId="{17702F8B-F6A7-4B7F-8E79-864D4B80FF07}" type="presParOf" srcId="{013F5C5C-83DF-4FE0-97F7-25148E3DA9B3}" destId="{AD8B8DBF-C5B1-4DFE-B0CC-FD3C435DDF78}" srcOrd="4" destOrd="0" presId="urn:microsoft.com/office/officeart/2005/8/layout/radial4"/>
    <dgm:cxn modelId="{8FA6F32E-6C80-48A3-8509-98D5CF4B6DA4}" type="presParOf" srcId="{013F5C5C-83DF-4FE0-97F7-25148E3DA9B3}" destId="{33CF750D-F98A-4A90-A238-8E13CAFE778D}" srcOrd="5" destOrd="0" presId="urn:microsoft.com/office/officeart/2005/8/layout/radial4"/>
    <dgm:cxn modelId="{FA734330-61C4-4065-AB37-F2C6699D8CED}" type="presParOf" srcId="{013F5C5C-83DF-4FE0-97F7-25148E3DA9B3}" destId="{F5640944-CCE5-463A-9FB4-68A079616DCB}" srcOrd="6" destOrd="0" presId="urn:microsoft.com/office/officeart/2005/8/layout/radial4"/>
    <dgm:cxn modelId="{128955DF-9C1E-464D-A2BC-119D7D7D893E}" type="presParOf" srcId="{013F5C5C-83DF-4FE0-97F7-25148E3DA9B3}" destId="{E5DE7819-899C-4902-8E36-9E863C59498B}" srcOrd="7" destOrd="0" presId="urn:microsoft.com/office/officeart/2005/8/layout/radial4"/>
    <dgm:cxn modelId="{F7E5394C-3A60-4E42-B135-890A43D014E9}" type="presParOf" srcId="{013F5C5C-83DF-4FE0-97F7-25148E3DA9B3}" destId="{B37782BE-96A5-492D-91E4-C3EB901BAF2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965682-0DB8-4FD2-BD41-260B7E7F3DCD}" type="doc">
      <dgm:prSet loTypeId="urn:microsoft.com/office/officeart/2005/8/layout/pList2" loCatId="list" qsTypeId="urn:microsoft.com/office/officeart/2005/8/quickstyle/simple2" qsCatId="simple" csTypeId="urn:microsoft.com/office/officeart/2005/8/colors/accent1_2#3" csCatId="accent1" phldr="1"/>
      <dgm:spPr/>
      <dgm:t>
        <a:bodyPr/>
        <a:lstStyle/>
        <a:p>
          <a:endParaRPr lang="en-AU"/>
        </a:p>
      </dgm:t>
    </dgm:pt>
    <dgm:pt modelId="{E72E6FBE-B0FC-4F4F-948D-666F0DC29510}">
      <dgm:prSet phldrT="[Text]"/>
      <dgm:spPr/>
      <dgm:t>
        <a:bodyPr/>
        <a:lstStyle/>
        <a:p>
          <a:r>
            <a:rPr lang="en-AU" dirty="0" smtClean="0"/>
            <a:t>Neutral</a:t>
          </a:r>
          <a:endParaRPr lang="en-AU" dirty="0"/>
        </a:p>
      </dgm:t>
    </dgm:pt>
    <dgm:pt modelId="{B82D4B3D-6656-4695-92B0-25800FA018F9}" type="parTrans" cxnId="{39DA0A50-E6D1-48F0-A578-540E5FF60561}">
      <dgm:prSet/>
      <dgm:spPr/>
      <dgm:t>
        <a:bodyPr/>
        <a:lstStyle/>
        <a:p>
          <a:endParaRPr lang="en-AU"/>
        </a:p>
      </dgm:t>
    </dgm:pt>
    <dgm:pt modelId="{7B2E67C9-01F4-4244-9EC8-DFAD552490BA}" type="sibTrans" cxnId="{39DA0A50-E6D1-48F0-A578-540E5FF60561}">
      <dgm:prSet/>
      <dgm:spPr/>
      <dgm:t>
        <a:bodyPr/>
        <a:lstStyle/>
        <a:p>
          <a:endParaRPr lang="en-AU"/>
        </a:p>
      </dgm:t>
    </dgm:pt>
    <dgm:pt modelId="{701D79BC-5751-4734-8B4D-4F2020AE9E76}">
      <dgm:prSet phldrT="[Text]"/>
      <dgm:spPr/>
      <dgm:t>
        <a:bodyPr/>
        <a:lstStyle/>
        <a:p>
          <a:r>
            <a:rPr lang="en-AU" dirty="0" smtClean="0"/>
            <a:t>Positive Feedback </a:t>
          </a:r>
          <a:r>
            <a:rPr lang="en-AU" dirty="0" smtClean="0">
              <a:latin typeface="Constantia"/>
            </a:rPr>
            <a:t>› </a:t>
          </a:r>
          <a:r>
            <a:rPr lang="en-AU" dirty="0" smtClean="0"/>
            <a:t>Further degradation</a:t>
          </a:r>
          <a:r>
            <a:rPr lang="en-AU" dirty="0" smtClean="0">
              <a:latin typeface="Constantia"/>
            </a:rPr>
            <a:t> </a:t>
          </a:r>
          <a:endParaRPr lang="en-AU" dirty="0"/>
        </a:p>
      </dgm:t>
    </dgm:pt>
    <dgm:pt modelId="{EBF8EF23-4441-440F-BD91-E1CF12A64519}" type="parTrans" cxnId="{ACCF4AE8-F28A-4213-AD20-FCBA9B2CC19E}">
      <dgm:prSet/>
      <dgm:spPr/>
      <dgm:t>
        <a:bodyPr/>
        <a:lstStyle/>
        <a:p>
          <a:endParaRPr lang="en-AU"/>
        </a:p>
      </dgm:t>
    </dgm:pt>
    <dgm:pt modelId="{43E80E52-329E-480B-BD62-E5FF97E2A1AD}" type="sibTrans" cxnId="{ACCF4AE8-F28A-4213-AD20-FCBA9B2CC19E}">
      <dgm:prSet/>
      <dgm:spPr/>
      <dgm:t>
        <a:bodyPr/>
        <a:lstStyle/>
        <a:p>
          <a:endParaRPr lang="en-AU"/>
        </a:p>
      </dgm:t>
    </dgm:pt>
    <dgm:pt modelId="{8B7C110F-F314-486E-8465-3AF577AF223B}">
      <dgm:prSet/>
      <dgm:spPr/>
      <dgm:t>
        <a:bodyPr/>
        <a:lstStyle/>
        <a:p>
          <a:r>
            <a:rPr lang="en-AU" smtClean="0"/>
            <a:t>Negative Feedback </a:t>
          </a:r>
          <a:r>
            <a:rPr lang="en-AU" smtClean="0">
              <a:latin typeface="Constantia"/>
            </a:rPr>
            <a:t>› Compensatory Mechanisms </a:t>
          </a:r>
          <a:endParaRPr lang="en-AU"/>
        </a:p>
      </dgm:t>
    </dgm:pt>
    <dgm:pt modelId="{74EDEACF-857C-403E-B98B-51AC1A46D131}" type="parTrans" cxnId="{EB56BC15-4F53-46DC-9A53-B8853D547A45}">
      <dgm:prSet/>
      <dgm:spPr/>
      <dgm:t>
        <a:bodyPr/>
        <a:lstStyle/>
        <a:p>
          <a:endParaRPr lang="en-AU"/>
        </a:p>
      </dgm:t>
    </dgm:pt>
    <dgm:pt modelId="{93BF376D-0ED8-44F4-8879-310E845FA73A}" type="sibTrans" cxnId="{EB56BC15-4F53-46DC-9A53-B8853D547A45}">
      <dgm:prSet/>
      <dgm:spPr/>
      <dgm:t>
        <a:bodyPr/>
        <a:lstStyle/>
        <a:p>
          <a:endParaRPr lang="en-AU"/>
        </a:p>
      </dgm:t>
    </dgm:pt>
    <dgm:pt modelId="{F0A166CB-952C-4B23-9286-A6DB248BA3D2}" type="pres">
      <dgm:prSet presAssocID="{F0965682-0DB8-4FD2-BD41-260B7E7F3DC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3E4AECEF-E0BE-4CC5-A100-181F848546E5}" type="pres">
      <dgm:prSet presAssocID="{F0965682-0DB8-4FD2-BD41-260B7E7F3DCD}" presName="bkgdShp" presStyleLbl="alignAccFollowNode1" presStyleIdx="0" presStyleCnt="1"/>
      <dgm:spPr/>
      <dgm:t>
        <a:bodyPr/>
        <a:lstStyle/>
        <a:p>
          <a:endParaRPr lang="en-AU"/>
        </a:p>
      </dgm:t>
    </dgm:pt>
    <dgm:pt modelId="{1E196358-DCF0-444D-992C-94111BA3C490}" type="pres">
      <dgm:prSet presAssocID="{F0965682-0DB8-4FD2-BD41-260B7E7F3DCD}" presName="linComp" presStyleCnt="0"/>
      <dgm:spPr/>
      <dgm:t>
        <a:bodyPr/>
        <a:lstStyle/>
        <a:p>
          <a:endParaRPr lang="en-AU"/>
        </a:p>
      </dgm:t>
    </dgm:pt>
    <dgm:pt modelId="{EDAC3090-481D-45BF-9DD5-8B789BB5CB40}" type="pres">
      <dgm:prSet presAssocID="{E72E6FBE-B0FC-4F4F-948D-666F0DC29510}" presName="compNode" presStyleCnt="0"/>
      <dgm:spPr/>
      <dgm:t>
        <a:bodyPr/>
        <a:lstStyle/>
        <a:p>
          <a:endParaRPr lang="en-AU"/>
        </a:p>
      </dgm:t>
    </dgm:pt>
    <dgm:pt modelId="{559F140C-0110-49C4-9CC0-1E489495BCDE}" type="pres">
      <dgm:prSet presAssocID="{E72E6FBE-B0FC-4F4F-948D-666F0DC2951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3C282FC-59B6-4E2E-A794-31CEC125AC11}" type="pres">
      <dgm:prSet presAssocID="{E72E6FBE-B0FC-4F4F-948D-666F0DC29510}" presName="invisiNode" presStyleLbl="node1" presStyleIdx="0" presStyleCnt="3"/>
      <dgm:spPr/>
      <dgm:t>
        <a:bodyPr/>
        <a:lstStyle/>
        <a:p>
          <a:endParaRPr lang="en-AU"/>
        </a:p>
      </dgm:t>
    </dgm:pt>
    <dgm:pt modelId="{93D18B2A-A5D3-4B74-AB60-E6202C3B22EC}" type="pres">
      <dgm:prSet presAssocID="{E72E6FBE-B0FC-4F4F-948D-666F0DC29510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AU"/>
        </a:p>
      </dgm:t>
    </dgm:pt>
    <dgm:pt modelId="{45BA137C-73C6-4B31-B0A4-D54C922103E9}" type="pres">
      <dgm:prSet presAssocID="{7B2E67C9-01F4-4244-9EC8-DFAD552490BA}" presName="sibTrans" presStyleLbl="sibTrans2D1" presStyleIdx="0" presStyleCnt="0"/>
      <dgm:spPr/>
      <dgm:t>
        <a:bodyPr/>
        <a:lstStyle/>
        <a:p>
          <a:endParaRPr lang="en-AU"/>
        </a:p>
      </dgm:t>
    </dgm:pt>
    <dgm:pt modelId="{2EC39EEC-9F5E-4502-82A7-82410718F1FA}" type="pres">
      <dgm:prSet presAssocID="{8B7C110F-F314-486E-8465-3AF577AF223B}" presName="compNode" presStyleCnt="0"/>
      <dgm:spPr/>
      <dgm:t>
        <a:bodyPr/>
        <a:lstStyle/>
        <a:p>
          <a:endParaRPr lang="en-AU"/>
        </a:p>
      </dgm:t>
    </dgm:pt>
    <dgm:pt modelId="{EB38863A-ADBE-4653-8560-BBAAABE993DB}" type="pres">
      <dgm:prSet presAssocID="{8B7C110F-F314-486E-8465-3AF577AF223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EA81023-CF4C-48D2-96A9-4D7661994D2A}" type="pres">
      <dgm:prSet presAssocID="{8B7C110F-F314-486E-8465-3AF577AF223B}" presName="invisiNode" presStyleLbl="node1" presStyleIdx="1" presStyleCnt="3"/>
      <dgm:spPr/>
      <dgm:t>
        <a:bodyPr/>
        <a:lstStyle/>
        <a:p>
          <a:endParaRPr lang="en-AU"/>
        </a:p>
      </dgm:t>
    </dgm:pt>
    <dgm:pt modelId="{9ADBCE88-0814-4D5B-906A-60AFEC44689D}" type="pres">
      <dgm:prSet presAssocID="{8B7C110F-F314-486E-8465-3AF577AF223B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AU"/>
        </a:p>
      </dgm:t>
    </dgm:pt>
    <dgm:pt modelId="{A92FAF52-A304-4426-B9AD-D38D6A9CA7B9}" type="pres">
      <dgm:prSet presAssocID="{93BF376D-0ED8-44F4-8879-310E845FA73A}" presName="sibTrans" presStyleLbl="sibTrans2D1" presStyleIdx="0" presStyleCnt="0"/>
      <dgm:spPr/>
      <dgm:t>
        <a:bodyPr/>
        <a:lstStyle/>
        <a:p>
          <a:endParaRPr lang="en-AU"/>
        </a:p>
      </dgm:t>
    </dgm:pt>
    <dgm:pt modelId="{B5BEFC73-09F7-4E4E-A35E-2A07872C0789}" type="pres">
      <dgm:prSet presAssocID="{701D79BC-5751-4734-8B4D-4F2020AE9E76}" presName="compNode" presStyleCnt="0"/>
      <dgm:spPr/>
      <dgm:t>
        <a:bodyPr/>
        <a:lstStyle/>
        <a:p>
          <a:endParaRPr lang="en-AU"/>
        </a:p>
      </dgm:t>
    </dgm:pt>
    <dgm:pt modelId="{BF236F22-E96B-4CB1-8843-9574944AEC28}" type="pres">
      <dgm:prSet presAssocID="{701D79BC-5751-4734-8B4D-4F2020AE9E7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69DFCD3-5011-43B3-8A97-90DB52B40B5E}" type="pres">
      <dgm:prSet presAssocID="{701D79BC-5751-4734-8B4D-4F2020AE9E76}" presName="invisiNode" presStyleLbl="node1" presStyleIdx="2" presStyleCnt="3"/>
      <dgm:spPr/>
      <dgm:t>
        <a:bodyPr/>
        <a:lstStyle/>
        <a:p>
          <a:endParaRPr lang="en-AU"/>
        </a:p>
      </dgm:t>
    </dgm:pt>
    <dgm:pt modelId="{21CD3D02-8419-4540-BAB0-A371FEFE9C16}" type="pres">
      <dgm:prSet presAssocID="{701D79BC-5751-4734-8B4D-4F2020AE9E76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AU"/>
        </a:p>
      </dgm:t>
    </dgm:pt>
  </dgm:ptLst>
  <dgm:cxnLst>
    <dgm:cxn modelId="{39DA0A50-E6D1-48F0-A578-540E5FF60561}" srcId="{F0965682-0DB8-4FD2-BD41-260B7E7F3DCD}" destId="{E72E6FBE-B0FC-4F4F-948D-666F0DC29510}" srcOrd="0" destOrd="0" parTransId="{B82D4B3D-6656-4695-92B0-25800FA018F9}" sibTransId="{7B2E67C9-01F4-4244-9EC8-DFAD552490BA}"/>
    <dgm:cxn modelId="{0DF72A29-29C2-4FFE-A8ED-469E79289FC8}" type="presOf" srcId="{E72E6FBE-B0FC-4F4F-948D-666F0DC29510}" destId="{559F140C-0110-49C4-9CC0-1E489495BCDE}" srcOrd="0" destOrd="0" presId="urn:microsoft.com/office/officeart/2005/8/layout/pList2"/>
    <dgm:cxn modelId="{28AD3346-6144-457C-A375-0DC6DA2D0576}" type="presOf" srcId="{8B7C110F-F314-486E-8465-3AF577AF223B}" destId="{EB38863A-ADBE-4653-8560-BBAAABE993DB}" srcOrd="0" destOrd="0" presId="urn:microsoft.com/office/officeart/2005/8/layout/pList2"/>
    <dgm:cxn modelId="{0F93BCDF-3BC6-4BF5-B4EC-22DD6DE3DFAC}" type="presOf" srcId="{701D79BC-5751-4734-8B4D-4F2020AE9E76}" destId="{BF236F22-E96B-4CB1-8843-9574944AEC28}" srcOrd="0" destOrd="0" presId="urn:microsoft.com/office/officeart/2005/8/layout/pList2"/>
    <dgm:cxn modelId="{ACCF4AE8-F28A-4213-AD20-FCBA9B2CC19E}" srcId="{F0965682-0DB8-4FD2-BD41-260B7E7F3DCD}" destId="{701D79BC-5751-4734-8B4D-4F2020AE9E76}" srcOrd="2" destOrd="0" parTransId="{EBF8EF23-4441-440F-BD91-E1CF12A64519}" sibTransId="{43E80E52-329E-480B-BD62-E5FF97E2A1AD}"/>
    <dgm:cxn modelId="{DBD46DF1-F1AE-4E82-B067-1A99578D2CB6}" type="presOf" srcId="{93BF376D-0ED8-44F4-8879-310E845FA73A}" destId="{A92FAF52-A304-4426-B9AD-D38D6A9CA7B9}" srcOrd="0" destOrd="0" presId="urn:microsoft.com/office/officeart/2005/8/layout/pList2"/>
    <dgm:cxn modelId="{8F4D1028-838F-4FE0-8FAF-5AF108130DBF}" type="presOf" srcId="{7B2E67C9-01F4-4244-9EC8-DFAD552490BA}" destId="{45BA137C-73C6-4B31-B0A4-D54C922103E9}" srcOrd="0" destOrd="0" presId="urn:microsoft.com/office/officeart/2005/8/layout/pList2"/>
    <dgm:cxn modelId="{74EB093C-DBF1-458F-A85C-CDB8EA526C31}" type="presOf" srcId="{F0965682-0DB8-4FD2-BD41-260B7E7F3DCD}" destId="{F0A166CB-952C-4B23-9286-A6DB248BA3D2}" srcOrd="0" destOrd="0" presId="urn:microsoft.com/office/officeart/2005/8/layout/pList2"/>
    <dgm:cxn modelId="{EB56BC15-4F53-46DC-9A53-B8853D547A45}" srcId="{F0965682-0DB8-4FD2-BD41-260B7E7F3DCD}" destId="{8B7C110F-F314-486E-8465-3AF577AF223B}" srcOrd="1" destOrd="0" parTransId="{74EDEACF-857C-403E-B98B-51AC1A46D131}" sibTransId="{93BF376D-0ED8-44F4-8879-310E845FA73A}"/>
    <dgm:cxn modelId="{C053B5BB-9481-4494-B778-E0BD9E9DF89C}" type="presParOf" srcId="{F0A166CB-952C-4B23-9286-A6DB248BA3D2}" destId="{3E4AECEF-E0BE-4CC5-A100-181F848546E5}" srcOrd="0" destOrd="0" presId="urn:microsoft.com/office/officeart/2005/8/layout/pList2"/>
    <dgm:cxn modelId="{B6C952C3-DF99-4513-9620-29E21ECC25B6}" type="presParOf" srcId="{F0A166CB-952C-4B23-9286-A6DB248BA3D2}" destId="{1E196358-DCF0-444D-992C-94111BA3C490}" srcOrd="1" destOrd="0" presId="urn:microsoft.com/office/officeart/2005/8/layout/pList2"/>
    <dgm:cxn modelId="{2F51F3FF-7966-4D31-9B5B-F1E7356E7BC5}" type="presParOf" srcId="{1E196358-DCF0-444D-992C-94111BA3C490}" destId="{EDAC3090-481D-45BF-9DD5-8B789BB5CB40}" srcOrd="0" destOrd="0" presId="urn:microsoft.com/office/officeart/2005/8/layout/pList2"/>
    <dgm:cxn modelId="{4EA1724A-EE7C-4BF3-A6E6-30AAE709C45A}" type="presParOf" srcId="{EDAC3090-481D-45BF-9DD5-8B789BB5CB40}" destId="{559F140C-0110-49C4-9CC0-1E489495BCDE}" srcOrd="0" destOrd="0" presId="urn:microsoft.com/office/officeart/2005/8/layout/pList2"/>
    <dgm:cxn modelId="{853BC194-D2A8-4897-BDED-0F6E05FFF4D5}" type="presParOf" srcId="{EDAC3090-481D-45BF-9DD5-8B789BB5CB40}" destId="{E3C282FC-59B6-4E2E-A794-31CEC125AC11}" srcOrd="1" destOrd="0" presId="urn:microsoft.com/office/officeart/2005/8/layout/pList2"/>
    <dgm:cxn modelId="{B500BADD-3C8E-4CA2-8B8F-E44205E025F8}" type="presParOf" srcId="{EDAC3090-481D-45BF-9DD5-8B789BB5CB40}" destId="{93D18B2A-A5D3-4B74-AB60-E6202C3B22EC}" srcOrd="2" destOrd="0" presId="urn:microsoft.com/office/officeart/2005/8/layout/pList2"/>
    <dgm:cxn modelId="{85564DF7-035B-4156-B203-889663F53166}" type="presParOf" srcId="{1E196358-DCF0-444D-992C-94111BA3C490}" destId="{45BA137C-73C6-4B31-B0A4-D54C922103E9}" srcOrd="1" destOrd="0" presId="urn:microsoft.com/office/officeart/2005/8/layout/pList2"/>
    <dgm:cxn modelId="{F8F74CE6-E406-4126-BE99-83F0F71B42ED}" type="presParOf" srcId="{1E196358-DCF0-444D-992C-94111BA3C490}" destId="{2EC39EEC-9F5E-4502-82A7-82410718F1FA}" srcOrd="2" destOrd="0" presId="urn:microsoft.com/office/officeart/2005/8/layout/pList2"/>
    <dgm:cxn modelId="{12928FAF-AF73-4A3B-96B2-1CE5374683B6}" type="presParOf" srcId="{2EC39EEC-9F5E-4502-82A7-82410718F1FA}" destId="{EB38863A-ADBE-4653-8560-BBAAABE993DB}" srcOrd="0" destOrd="0" presId="urn:microsoft.com/office/officeart/2005/8/layout/pList2"/>
    <dgm:cxn modelId="{83FFE6F4-8BCE-40EB-9D63-0274A1252BA1}" type="presParOf" srcId="{2EC39EEC-9F5E-4502-82A7-82410718F1FA}" destId="{5EA81023-CF4C-48D2-96A9-4D7661994D2A}" srcOrd="1" destOrd="0" presId="urn:microsoft.com/office/officeart/2005/8/layout/pList2"/>
    <dgm:cxn modelId="{6409CA7F-27C9-448A-8F1B-2F9F004E1BD7}" type="presParOf" srcId="{2EC39EEC-9F5E-4502-82A7-82410718F1FA}" destId="{9ADBCE88-0814-4D5B-906A-60AFEC44689D}" srcOrd="2" destOrd="0" presId="urn:microsoft.com/office/officeart/2005/8/layout/pList2"/>
    <dgm:cxn modelId="{4EA5C67C-F767-4F2A-AA20-E2F3B3FB6AF0}" type="presParOf" srcId="{1E196358-DCF0-444D-992C-94111BA3C490}" destId="{A92FAF52-A304-4426-B9AD-D38D6A9CA7B9}" srcOrd="3" destOrd="0" presId="urn:microsoft.com/office/officeart/2005/8/layout/pList2"/>
    <dgm:cxn modelId="{5FA054C3-8A03-496D-9873-ECD2A8500A5C}" type="presParOf" srcId="{1E196358-DCF0-444D-992C-94111BA3C490}" destId="{B5BEFC73-09F7-4E4E-A35E-2A07872C0789}" srcOrd="4" destOrd="0" presId="urn:microsoft.com/office/officeart/2005/8/layout/pList2"/>
    <dgm:cxn modelId="{BCA435E2-FF90-4CA8-92F6-F96F25EB5C99}" type="presParOf" srcId="{B5BEFC73-09F7-4E4E-A35E-2A07872C0789}" destId="{BF236F22-E96B-4CB1-8843-9574944AEC28}" srcOrd="0" destOrd="0" presId="urn:microsoft.com/office/officeart/2005/8/layout/pList2"/>
    <dgm:cxn modelId="{2A84F085-056D-40E8-8458-98DD41E9FDC4}" type="presParOf" srcId="{B5BEFC73-09F7-4E4E-A35E-2A07872C0789}" destId="{D69DFCD3-5011-43B3-8A97-90DB52B40B5E}" srcOrd="1" destOrd="0" presId="urn:microsoft.com/office/officeart/2005/8/layout/pList2"/>
    <dgm:cxn modelId="{C277968F-4BD1-4350-B937-70BD7BD61323}" type="presParOf" srcId="{B5BEFC73-09F7-4E4E-A35E-2A07872C0789}" destId="{21CD3D02-8419-4540-BAB0-A371FEFE9C1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FC718D-5390-4821-902F-B860555CC402}" type="doc">
      <dgm:prSet loTypeId="urn:microsoft.com/office/officeart/2005/8/layout/balance1" loCatId="relationship" qsTypeId="urn:microsoft.com/office/officeart/2005/8/quickstyle/simple1#3" qsCatId="simple" csTypeId="urn:microsoft.com/office/officeart/2005/8/colors/accent1_2#4" csCatId="accent1" phldr="1"/>
      <dgm:spPr/>
      <dgm:t>
        <a:bodyPr/>
        <a:lstStyle/>
        <a:p>
          <a:endParaRPr lang="en-AU"/>
        </a:p>
      </dgm:t>
    </dgm:pt>
    <dgm:pt modelId="{393E26D8-5103-4047-A1D3-09A2E7997EFB}">
      <dgm:prSet phldrT="[Text]"/>
      <dgm:spPr/>
      <dgm:t>
        <a:bodyPr/>
        <a:lstStyle/>
        <a:p>
          <a:r>
            <a:rPr lang="en-AU" dirty="0" smtClean="0"/>
            <a:t>Degradation</a:t>
          </a:r>
          <a:endParaRPr lang="en-AU" dirty="0"/>
        </a:p>
      </dgm:t>
    </dgm:pt>
    <dgm:pt modelId="{177EF28D-0124-4439-A6A2-F070F1418075}" type="parTrans" cxnId="{7E64E3E0-6EC7-4D06-B7C9-3B45B5E7749B}">
      <dgm:prSet/>
      <dgm:spPr/>
      <dgm:t>
        <a:bodyPr/>
        <a:lstStyle/>
        <a:p>
          <a:endParaRPr lang="en-AU"/>
        </a:p>
      </dgm:t>
    </dgm:pt>
    <dgm:pt modelId="{6AFBF7D9-5A70-4649-975A-D5FE486DA9D3}" type="sibTrans" cxnId="{7E64E3E0-6EC7-4D06-B7C9-3B45B5E7749B}">
      <dgm:prSet/>
      <dgm:spPr/>
      <dgm:t>
        <a:bodyPr/>
        <a:lstStyle/>
        <a:p>
          <a:endParaRPr lang="en-AU"/>
        </a:p>
      </dgm:t>
    </dgm:pt>
    <dgm:pt modelId="{81BC82CD-0C02-48AB-AC7D-38FA470D6F3E}">
      <dgm:prSet phldrT="[Text]"/>
      <dgm:spPr/>
      <dgm:t>
        <a:bodyPr/>
        <a:lstStyle/>
        <a:p>
          <a:r>
            <a:rPr lang="en-AU" dirty="0" smtClean="0"/>
            <a:t>Diluted grazing intensity</a:t>
          </a:r>
          <a:endParaRPr lang="en-AU" dirty="0"/>
        </a:p>
      </dgm:t>
    </dgm:pt>
    <dgm:pt modelId="{592E99A4-6CBC-4A5B-97AB-6D952C867A7E}" type="parTrans" cxnId="{C7E2B82C-01D1-4040-9C97-A67FF7D2850E}">
      <dgm:prSet/>
      <dgm:spPr/>
      <dgm:t>
        <a:bodyPr/>
        <a:lstStyle/>
        <a:p>
          <a:endParaRPr lang="en-AU"/>
        </a:p>
      </dgm:t>
    </dgm:pt>
    <dgm:pt modelId="{F2FF73EC-6451-4231-A98C-20F3F9244FB4}" type="sibTrans" cxnId="{C7E2B82C-01D1-4040-9C97-A67FF7D2850E}">
      <dgm:prSet/>
      <dgm:spPr/>
      <dgm:t>
        <a:bodyPr/>
        <a:lstStyle/>
        <a:p>
          <a:endParaRPr lang="en-AU"/>
        </a:p>
      </dgm:t>
    </dgm:pt>
    <dgm:pt modelId="{38F090A9-EFFE-4816-8623-2BF72D68E446}">
      <dgm:prSet phldrT="[Text]"/>
      <dgm:spPr/>
      <dgm:t>
        <a:bodyPr/>
        <a:lstStyle/>
        <a:p>
          <a:r>
            <a:rPr lang="en-AU" dirty="0" smtClean="0"/>
            <a:t>Compensation</a:t>
          </a:r>
          <a:endParaRPr lang="en-AU" dirty="0"/>
        </a:p>
      </dgm:t>
    </dgm:pt>
    <dgm:pt modelId="{35A44AA7-04B1-4A23-A273-970946F0256D}" type="parTrans" cxnId="{60FA96D7-0E8E-45AA-99C8-9AC9637726D1}">
      <dgm:prSet/>
      <dgm:spPr/>
      <dgm:t>
        <a:bodyPr/>
        <a:lstStyle/>
        <a:p>
          <a:endParaRPr lang="en-AU"/>
        </a:p>
      </dgm:t>
    </dgm:pt>
    <dgm:pt modelId="{DB8DB20F-2C38-4DDA-9776-C2C1223B6B16}" type="sibTrans" cxnId="{60FA96D7-0E8E-45AA-99C8-9AC9637726D1}">
      <dgm:prSet/>
      <dgm:spPr/>
      <dgm:t>
        <a:bodyPr/>
        <a:lstStyle/>
        <a:p>
          <a:endParaRPr lang="en-AU"/>
        </a:p>
      </dgm:t>
    </dgm:pt>
    <dgm:pt modelId="{07F02B5A-393C-40EB-A9B9-F6051862E45C}">
      <dgm:prSet phldrT="[Text]"/>
      <dgm:spPr/>
      <dgm:t>
        <a:bodyPr/>
        <a:lstStyle/>
        <a:p>
          <a:r>
            <a:rPr lang="en-AU" dirty="0" smtClean="0"/>
            <a:t>Increased grazing intensity</a:t>
          </a:r>
          <a:endParaRPr lang="en-AU" dirty="0"/>
        </a:p>
      </dgm:t>
    </dgm:pt>
    <dgm:pt modelId="{2FC426D9-E96D-4BC2-BA15-B0B49AD0F696}" type="parTrans" cxnId="{175FCDE1-645F-4803-A552-CC60F8791599}">
      <dgm:prSet/>
      <dgm:spPr/>
      <dgm:t>
        <a:bodyPr/>
        <a:lstStyle/>
        <a:p>
          <a:endParaRPr lang="en-AU"/>
        </a:p>
      </dgm:t>
    </dgm:pt>
    <dgm:pt modelId="{522EC6F2-791A-44D5-A255-7FDCC0F7D7A3}" type="sibTrans" cxnId="{175FCDE1-645F-4803-A552-CC60F8791599}">
      <dgm:prSet/>
      <dgm:spPr/>
      <dgm:t>
        <a:bodyPr/>
        <a:lstStyle/>
        <a:p>
          <a:endParaRPr lang="en-AU"/>
        </a:p>
      </dgm:t>
    </dgm:pt>
    <dgm:pt modelId="{0FA89238-A1BB-4A6B-B64F-D5EF48FE033E}">
      <dgm:prSet phldrT="[Text]"/>
      <dgm:spPr/>
      <dgm:t>
        <a:bodyPr/>
        <a:lstStyle/>
        <a:p>
          <a:r>
            <a:rPr lang="en-AU" dirty="0" smtClean="0"/>
            <a:t>Macroalgal refuges</a:t>
          </a:r>
          <a:endParaRPr lang="en-AU" dirty="0"/>
        </a:p>
      </dgm:t>
    </dgm:pt>
    <dgm:pt modelId="{2010D3FC-902C-4DEF-81AC-6E5105E90FC1}" type="parTrans" cxnId="{E352D38A-5E28-4B4C-ADFA-38919061CEA4}">
      <dgm:prSet/>
      <dgm:spPr/>
      <dgm:t>
        <a:bodyPr/>
        <a:lstStyle/>
        <a:p>
          <a:endParaRPr lang="en-AU"/>
        </a:p>
      </dgm:t>
    </dgm:pt>
    <dgm:pt modelId="{4DA04C45-8058-4E0B-A162-236528C8BD6B}" type="sibTrans" cxnId="{E352D38A-5E28-4B4C-ADFA-38919061CEA4}">
      <dgm:prSet/>
      <dgm:spPr/>
      <dgm:t>
        <a:bodyPr/>
        <a:lstStyle/>
        <a:p>
          <a:endParaRPr lang="en-AU"/>
        </a:p>
      </dgm:t>
    </dgm:pt>
    <dgm:pt modelId="{C3BFA290-D8A8-4718-8E15-1EB29FEFECA3}">
      <dgm:prSet phldrT="[Text]"/>
      <dgm:spPr/>
      <dgm:t>
        <a:bodyPr/>
        <a:lstStyle/>
        <a:p>
          <a:r>
            <a:rPr lang="en-AU" dirty="0" smtClean="0"/>
            <a:t>Contiguous cover of reef surface</a:t>
          </a:r>
          <a:endParaRPr lang="en-AU" dirty="0"/>
        </a:p>
      </dgm:t>
    </dgm:pt>
    <dgm:pt modelId="{FE6BE422-AF36-4768-AD47-0C2415075EFF}" type="parTrans" cxnId="{CF9D3776-4FB5-423E-8252-BAB41B1AF894}">
      <dgm:prSet/>
      <dgm:spPr/>
      <dgm:t>
        <a:bodyPr/>
        <a:lstStyle/>
        <a:p>
          <a:endParaRPr lang="en-AU"/>
        </a:p>
      </dgm:t>
    </dgm:pt>
    <dgm:pt modelId="{28A2529F-670F-4CDA-AB07-9F2C1F11B554}" type="sibTrans" cxnId="{CF9D3776-4FB5-423E-8252-BAB41B1AF894}">
      <dgm:prSet/>
      <dgm:spPr/>
      <dgm:t>
        <a:bodyPr/>
        <a:lstStyle/>
        <a:p>
          <a:endParaRPr lang="en-AU"/>
        </a:p>
      </dgm:t>
    </dgm:pt>
    <dgm:pt modelId="{86AF27E5-9B15-4A14-9AB6-645D9C5B1396}" type="pres">
      <dgm:prSet presAssocID="{D9FC718D-5390-4821-902F-B860555CC402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E7F263E2-455C-4A6A-8F45-5E78E9239E47}" type="pres">
      <dgm:prSet presAssocID="{D9FC718D-5390-4821-902F-B860555CC402}" presName="dummyMaxCanvas" presStyleCnt="0"/>
      <dgm:spPr/>
    </dgm:pt>
    <dgm:pt modelId="{D9E762BE-E1CB-4A4D-A0B7-7A81AC62E2F3}" type="pres">
      <dgm:prSet presAssocID="{D9FC718D-5390-4821-902F-B860555CC402}" presName="parentComposite" presStyleCnt="0"/>
      <dgm:spPr/>
    </dgm:pt>
    <dgm:pt modelId="{C74C2F2F-12E6-43A6-81B8-B20EA125856A}" type="pres">
      <dgm:prSet presAssocID="{D9FC718D-5390-4821-902F-B860555CC402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AU"/>
        </a:p>
      </dgm:t>
    </dgm:pt>
    <dgm:pt modelId="{E39776F3-50CC-4485-8B32-1CC15B366CDD}" type="pres">
      <dgm:prSet presAssocID="{D9FC718D-5390-4821-902F-B860555CC402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AU"/>
        </a:p>
      </dgm:t>
    </dgm:pt>
    <dgm:pt modelId="{8149E9B7-7C42-4D6A-861A-AB1CF6C055D5}" type="pres">
      <dgm:prSet presAssocID="{D9FC718D-5390-4821-902F-B860555CC402}" presName="childrenComposite" presStyleCnt="0"/>
      <dgm:spPr/>
    </dgm:pt>
    <dgm:pt modelId="{E07E15F9-4D4C-4D78-BFFA-2D4F944B85E2}" type="pres">
      <dgm:prSet presAssocID="{D9FC718D-5390-4821-902F-B860555CC402}" presName="dummyMaxCanvas_ChildArea" presStyleCnt="0"/>
      <dgm:spPr/>
    </dgm:pt>
    <dgm:pt modelId="{A226706E-B272-4DFA-B3A5-1E0402A2AD33}" type="pres">
      <dgm:prSet presAssocID="{D9FC718D-5390-4821-902F-B860555CC402}" presName="fulcrum" presStyleLbl="alignAccFollowNode1" presStyleIdx="2" presStyleCnt="4"/>
      <dgm:spPr/>
    </dgm:pt>
    <dgm:pt modelId="{50CA7AF7-0070-4A3D-A8F4-A04E6EFA91C5}" type="pres">
      <dgm:prSet presAssocID="{D9FC718D-5390-4821-902F-B860555CC402}" presName="balance_22" presStyleLbl="alignAccFollowNode1" presStyleIdx="3" presStyleCnt="4">
        <dgm:presLayoutVars>
          <dgm:bulletEnabled val="1"/>
        </dgm:presLayoutVars>
      </dgm:prSet>
      <dgm:spPr/>
    </dgm:pt>
    <dgm:pt modelId="{90B93008-984C-47B8-9CF4-62FBE782242F}" type="pres">
      <dgm:prSet presAssocID="{D9FC718D-5390-4821-902F-B860555CC402}" presName="right_22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79E529B-2E3A-4663-9536-C57EB7599E00}" type="pres">
      <dgm:prSet presAssocID="{D9FC718D-5390-4821-902F-B860555CC402}" presName="right_22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BE2674BE-6815-456C-A1B1-89BF1B2E4DD2}" type="pres">
      <dgm:prSet presAssocID="{D9FC718D-5390-4821-902F-B860555CC402}" presName="left_22_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2FB8C84-4290-4A4B-AA4E-56983DED3D54}" type="pres">
      <dgm:prSet presAssocID="{D9FC718D-5390-4821-902F-B860555CC402}" presName="left_22_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E352D38A-5E28-4B4C-ADFA-38919061CEA4}" srcId="{393E26D8-5103-4047-A1D3-09A2E7997EFB}" destId="{0FA89238-A1BB-4A6B-B64F-D5EF48FE033E}" srcOrd="0" destOrd="0" parTransId="{2010D3FC-902C-4DEF-81AC-6E5105E90FC1}" sibTransId="{4DA04C45-8058-4E0B-A162-236528C8BD6B}"/>
    <dgm:cxn modelId="{C8E9F9E1-3C26-4D61-8BAD-664FBD0EA001}" type="presOf" srcId="{81BC82CD-0C02-48AB-AC7D-38FA470D6F3E}" destId="{22FB8C84-4290-4A4B-AA4E-56983DED3D54}" srcOrd="0" destOrd="0" presId="urn:microsoft.com/office/officeart/2005/8/layout/balance1"/>
    <dgm:cxn modelId="{D59803D7-06CC-4906-AC98-511455F656A8}" type="presOf" srcId="{D9FC718D-5390-4821-902F-B860555CC402}" destId="{86AF27E5-9B15-4A14-9AB6-645D9C5B1396}" srcOrd="0" destOrd="0" presId="urn:microsoft.com/office/officeart/2005/8/layout/balance1"/>
    <dgm:cxn modelId="{7E64E3E0-6EC7-4D06-B7C9-3B45B5E7749B}" srcId="{D9FC718D-5390-4821-902F-B860555CC402}" destId="{393E26D8-5103-4047-A1D3-09A2E7997EFB}" srcOrd="0" destOrd="0" parTransId="{177EF28D-0124-4439-A6A2-F070F1418075}" sibTransId="{6AFBF7D9-5A70-4649-975A-D5FE486DA9D3}"/>
    <dgm:cxn modelId="{60FA96D7-0E8E-45AA-99C8-9AC9637726D1}" srcId="{D9FC718D-5390-4821-902F-B860555CC402}" destId="{38F090A9-EFFE-4816-8623-2BF72D68E446}" srcOrd="1" destOrd="0" parTransId="{35A44AA7-04B1-4A23-A273-970946F0256D}" sibTransId="{DB8DB20F-2C38-4DDA-9776-C2C1223B6B16}"/>
    <dgm:cxn modelId="{FC67340D-C585-4537-9739-1A3168E4EEF5}" type="presOf" srcId="{07F02B5A-393C-40EB-A9B9-F6051862E45C}" destId="{379E529B-2E3A-4663-9536-C57EB7599E00}" srcOrd="0" destOrd="0" presId="urn:microsoft.com/office/officeart/2005/8/layout/balance1"/>
    <dgm:cxn modelId="{357F4832-DEF4-4779-A288-F28AAE747602}" type="presOf" srcId="{C3BFA290-D8A8-4718-8E15-1EB29FEFECA3}" destId="{90B93008-984C-47B8-9CF4-62FBE782242F}" srcOrd="0" destOrd="0" presId="urn:microsoft.com/office/officeart/2005/8/layout/balance1"/>
    <dgm:cxn modelId="{BE0008C1-6C1A-48B0-B786-EA0A2183D9CF}" type="presOf" srcId="{38F090A9-EFFE-4816-8623-2BF72D68E446}" destId="{E39776F3-50CC-4485-8B32-1CC15B366CDD}" srcOrd="0" destOrd="0" presId="urn:microsoft.com/office/officeart/2005/8/layout/balance1"/>
    <dgm:cxn modelId="{175FCDE1-645F-4803-A552-CC60F8791599}" srcId="{38F090A9-EFFE-4816-8623-2BF72D68E446}" destId="{07F02B5A-393C-40EB-A9B9-F6051862E45C}" srcOrd="1" destOrd="0" parTransId="{2FC426D9-E96D-4BC2-BA15-B0B49AD0F696}" sibTransId="{522EC6F2-791A-44D5-A255-7FDCC0F7D7A3}"/>
    <dgm:cxn modelId="{CF9D3776-4FB5-423E-8252-BAB41B1AF894}" srcId="{38F090A9-EFFE-4816-8623-2BF72D68E446}" destId="{C3BFA290-D8A8-4718-8E15-1EB29FEFECA3}" srcOrd="0" destOrd="0" parTransId="{FE6BE422-AF36-4768-AD47-0C2415075EFF}" sibTransId="{28A2529F-670F-4CDA-AB07-9F2C1F11B554}"/>
    <dgm:cxn modelId="{72C66F5F-8AAE-4807-90DB-FF7E74DC73EE}" type="presOf" srcId="{0FA89238-A1BB-4A6B-B64F-D5EF48FE033E}" destId="{BE2674BE-6815-456C-A1B1-89BF1B2E4DD2}" srcOrd="0" destOrd="0" presId="urn:microsoft.com/office/officeart/2005/8/layout/balance1"/>
    <dgm:cxn modelId="{24CDCD56-C236-4CEE-B73B-482FFC0F1B46}" type="presOf" srcId="{393E26D8-5103-4047-A1D3-09A2E7997EFB}" destId="{C74C2F2F-12E6-43A6-81B8-B20EA125856A}" srcOrd="0" destOrd="0" presId="urn:microsoft.com/office/officeart/2005/8/layout/balance1"/>
    <dgm:cxn modelId="{C7E2B82C-01D1-4040-9C97-A67FF7D2850E}" srcId="{393E26D8-5103-4047-A1D3-09A2E7997EFB}" destId="{81BC82CD-0C02-48AB-AC7D-38FA470D6F3E}" srcOrd="1" destOrd="0" parTransId="{592E99A4-6CBC-4A5B-97AB-6D952C867A7E}" sibTransId="{F2FF73EC-6451-4231-A98C-20F3F9244FB4}"/>
    <dgm:cxn modelId="{D08C448E-9E1E-4457-90BB-9CBE86064113}" type="presParOf" srcId="{86AF27E5-9B15-4A14-9AB6-645D9C5B1396}" destId="{E7F263E2-455C-4A6A-8F45-5E78E9239E47}" srcOrd="0" destOrd="0" presId="urn:microsoft.com/office/officeart/2005/8/layout/balance1"/>
    <dgm:cxn modelId="{D11945E4-E060-425D-BF2D-1FA761E1D29F}" type="presParOf" srcId="{86AF27E5-9B15-4A14-9AB6-645D9C5B1396}" destId="{D9E762BE-E1CB-4A4D-A0B7-7A81AC62E2F3}" srcOrd="1" destOrd="0" presId="urn:microsoft.com/office/officeart/2005/8/layout/balance1"/>
    <dgm:cxn modelId="{300C93E5-CF44-44A0-A1C3-B2D1FD6E0372}" type="presParOf" srcId="{D9E762BE-E1CB-4A4D-A0B7-7A81AC62E2F3}" destId="{C74C2F2F-12E6-43A6-81B8-B20EA125856A}" srcOrd="0" destOrd="0" presId="urn:microsoft.com/office/officeart/2005/8/layout/balance1"/>
    <dgm:cxn modelId="{BF44E4C0-CC67-40D1-B7B3-3B1ADBC77B39}" type="presParOf" srcId="{D9E762BE-E1CB-4A4D-A0B7-7A81AC62E2F3}" destId="{E39776F3-50CC-4485-8B32-1CC15B366CDD}" srcOrd="1" destOrd="0" presId="urn:microsoft.com/office/officeart/2005/8/layout/balance1"/>
    <dgm:cxn modelId="{976F4013-470C-42DC-A60B-684AEBD17063}" type="presParOf" srcId="{86AF27E5-9B15-4A14-9AB6-645D9C5B1396}" destId="{8149E9B7-7C42-4D6A-861A-AB1CF6C055D5}" srcOrd="2" destOrd="0" presId="urn:microsoft.com/office/officeart/2005/8/layout/balance1"/>
    <dgm:cxn modelId="{320D5816-7110-4B11-8430-0DB6F690316F}" type="presParOf" srcId="{8149E9B7-7C42-4D6A-861A-AB1CF6C055D5}" destId="{E07E15F9-4D4C-4D78-BFFA-2D4F944B85E2}" srcOrd="0" destOrd="0" presId="urn:microsoft.com/office/officeart/2005/8/layout/balance1"/>
    <dgm:cxn modelId="{22F4E031-600F-478A-A986-13C00CD71536}" type="presParOf" srcId="{8149E9B7-7C42-4D6A-861A-AB1CF6C055D5}" destId="{A226706E-B272-4DFA-B3A5-1E0402A2AD33}" srcOrd="1" destOrd="0" presId="urn:microsoft.com/office/officeart/2005/8/layout/balance1"/>
    <dgm:cxn modelId="{49685EC1-D5DC-4882-93D9-A373B6E95845}" type="presParOf" srcId="{8149E9B7-7C42-4D6A-861A-AB1CF6C055D5}" destId="{50CA7AF7-0070-4A3D-A8F4-A04E6EFA91C5}" srcOrd="2" destOrd="0" presId="urn:microsoft.com/office/officeart/2005/8/layout/balance1"/>
    <dgm:cxn modelId="{4D8452E3-C604-44BA-84E4-45F53CA42B7B}" type="presParOf" srcId="{8149E9B7-7C42-4D6A-861A-AB1CF6C055D5}" destId="{90B93008-984C-47B8-9CF4-62FBE782242F}" srcOrd="3" destOrd="0" presId="urn:microsoft.com/office/officeart/2005/8/layout/balance1"/>
    <dgm:cxn modelId="{98B06BA5-5DC0-4521-A43A-0506A5000D36}" type="presParOf" srcId="{8149E9B7-7C42-4D6A-861A-AB1CF6C055D5}" destId="{379E529B-2E3A-4663-9536-C57EB7599E00}" srcOrd="4" destOrd="0" presId="urn:microsoft.com/office/officeart/2005/8/layout/balance1"/>
    <dgm:cxn modelId="{1FE3DFAF-CBD1-4734-AD94-CA079884009F}" type="presParOf" srcId="{8149E9B7-7C42-4D6A-861A-AB1CF6C055D5}" destId="{BE2674BE-6815-456C-A1B1-89BF1B2E4DD2}" srcOrd="5" destOrd="0" presId="urn:microsoft.com/office/officeart/2005/8/layout/balance1"/>
    <dgm:cxn modelId="{8B16B7F0-037D-4682-BB90-47614ED36976}" type="presParOf" srcId="{8149E9B7-7C42-4D6A-861A-AB1CF6C055D5}" destId="{22FB8C84-4290-4A4B-AA4E-56983DED3D54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1EB117-0DF2-4EDF-B958-0927D9240395}">
      <dsp:nvSpPr>
        <dsp:cNvPr id="0" name=""/>
        <dsp:cNvSpPr/>
      </dsp:nvSpPr>
      <dsp:spPr>
        <a:xfrm>
          <a:off x="3214684" y="2159069"/>
          <a:ext cx="2714631" cy="2334093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800" kern="1200" dirty="0" smtClean="0"/>
            <a:t>Abundance &amp; Biomass ≠ Grazing Intensity</a:t>
          </a:r>
          <a:endParaRPr lang="en-AU" sz="2800" kern="1200" dirty="0"/>
        </a:p>
      </dsp:txBody>
      <dsp:txXfrm>
        <a:off x="3214684" y="2159069"/>
        <a:ext cx="2714631" cy="2334093"/>
      </dsp:txXfrm>
    </dsp:sp>
    <dsp:sp modelId="{4C579EAC-5A47-4964-BD25-A5A4C0811E5C}">
      <dsp:nvSpPr>
        <dsp:cNvPr id="0" name=""/>
        <dsp:cNvSpPr/>
      </dsp:nvSpPr>
      <dsp:spPr>
        <a:xfrm rot="11700000">
          <a:off x="1776729" y="2452634"/>
          <a:ext cx="1442887" cy="6356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FA5F7-FDA1-4C07-9D1E-E4AA1C652E7F}">
      <dsp:nvSpPr>
        <dsp:cNvPr id="0" name=""/>
        <dsp:cNvSpPr/>
      </dsp:nvSpPr>
      <dsp:spPr>
        <a:xfrm>
          <a:off x="959454" y="1928176"/>
          <a:ext cx="1683714" cy="1311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 smtClean="0"/>
            <a:t>Inter-specific Variation</a:t>
          </a:r>
          <a:endParaRPr lang="en-AU" sz="2000" kern="1200" dirty="0"/>
        </a:p>
      </dsp:txBody>
      <dsp:txXfrm>
        <a:off x="959454" y="1928176"/>
        <a:ext cx="1683714" cy="1311073"/>
      </dsp:txXfrm>
    </dsp:sp>
    <dsp:sp modelId="{7CCD2585-D248-4849-8E8A-881475553C6E}">
      <dsp:nvSpPr>
        <dsp:cNvPr id="0" name=""/>
        <dsp:cNvSpPr/>
      </dsp:nvSpPr>
      <dsp:spPr>
        <a:xfrm rot="14700000">
          <a:off x="2903274" y="1125161"/>
          <a:ext cx="1581193" cy="6356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B8DBF-C5B1-4DFE-B0CC-FD3C435DDF78}">
      <dsp:nvSpPr>
        <dsp:cNvPr id="0" name=""/>
        <dsp:cNvSpPr/>
      </dsp:nvSpPr>
      <dsp:spPr>
        <a:xfrm>
          <a:off x="2517892" y="70902"/>
          <a:ext cx="1683714" cy="1311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 smtClean="0"/>
            <a:t>Ontogenetic Variation</a:t>
          </a:r>
          <a:endParaRPr lang="en-AU" sz="2000" kern="1200" dirty="0"/>
        </a:p>
      </dsp:txBody>
      <dsp:txXfrm>
        <a:off x="2517892" y="70902"/>
        <a:ext cx="1683714" cy="1311073"/>
      </dsp:txXfrm>
    </dsp:sp>
    <dsp:sp modelId="{33CF750D-F98A-4A90-A238-8E13CAFE778D}">
      <dsp:nvSpPr>
        <dsp:cNvPr id="0" name=""/>
        <dsp:cNvSpPr/>
      </dsp:nvSpPr>
      <dsp:spPr>
        <a:xfrm rot="17700000">
          <a:off x="4659531" y="1125161"/>
          <a:ext cx="1581193" cy="6356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640944-CCE5-463A-9FB4-68A079616DCB}">
      <dsp:nvSpPr>
        <dsp:cNvPr id="0" name=""/>
        <dsp:cNvSpPr/>
      </dsp:nvSpPr>
      <dsp:spPr>
        <a:xfrm>
          <a:off x="4942392" y="70902"/>
          <a:ext cx="1683714" cy="1311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 smtClean="0"/>
            <a:t>Temporal Variation</a:t>
          </a:r>
          <a:endParaRPr lang="en-AU" sz="2000" kern="1200" dirty="0"/>
        </a:p>
      </dsp:txBody>
      <dsp:txXfrm>
        <a:off x="4942392" y="70902"/>
        <a:ext cx="1683714" cy="1311073"/>
      </dsp:txXfrm>
    </dsp:sp>
    <dsp:sp modelId="{E5DE7819-899C-4902-8E36-9E863C59498B}">
      <dsp:nvSpPr>
        <dsp:cNvPr id="0" name=""/>
        <dsp:cNvSpPr/>
      </dsp:nvSpPr>
      <dsp:spPr>
        <a:xfrm rot="20700000">
          <a:off x="5924383" y="2452634"/>
          <a:ext cx="1442887" cy="6356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7782BE-96A5-492D-91E4-C3EB901BAF27}">
      <dsp:nvSpPr>
        <dsp:cNvPr id="0" name=""/>
        <dsp:cNvSpPr/>
      </dsp:nvSpPr>
      <dsp:spPr>
        <a:xfrm>
          <a:off x="6500830" y="1928176"/>
          <a:ext cx="1683714" cy="1311073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 smtClean="0"/>
            <a:t>Spatial Variation</a:t>
          </a:r>
          <a:endParaRPr lang="en-AU" sz="2000" kern="1200" dirty="0"/>
        </a:p>
      </dsp:txBody>
      <dsp:txXfrm>
        <a:off x="6500830" y="1928176"/>
        <a:ext cx="1683714" cy="131107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1EB117-0DF2-4EDF-B958-0927D9240395}">
      <dsp:nvSpPr>
        <dsp:cNvPr id="0" name=""/>
        <dsp:cNvSpPr/>
      </dsp:nvSpPr>
      <dsp:spPr>
        <a:xfrm>
          <a:off x="3214684" y="2159069"/>
          <a:ext cx="2714631" cy="2334093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800" kern="1200" dirty="0" smtClean="0"/>
            <a:t>Abundance &amp; Biomass ≠ Grazing Intensity</a:t>
          </a:r>
          <a:endParaRPr lang="en-AU" sz="2800" kern="1200" dirty="0"/>
        </a:p>
      </dsp:txBody>
      <dsp:txXfrm>
        <a:off x="3214684" y="2159069"/>
        <a:ext cx="2714631" cy="2334093"/>
      </dsp:txXfrm>
    </dsp:sp>
    <dsp:sp modelId="{4C579EAC-5A47-4964-BD25-A5A4C0811E5C}">
      <dsp:nvSpPr>
        <dsp:cNvPr id="0" name=""/>
        <dsp:cNvSpPr/>
      </dsp:nvSpPr>
      <dsp:spPr>
        <a:xfrm rot="11700000">
          <a:off x="1776729" y="2452634"/>
          <a:ext cx="1442887" cy="6356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FA5F7-FDA1-4C07-9D1E-E4AA1C652E7F}">
      <dsp:nvSpPr>
        <dsp:cNvPr id="0" name=""/>
        <dsp:cNvSpPr/>
      </dsp:nvSpPr>
      <dsp:spPr>
        <a:xfrm>
          <a:off x="959454" y="1928176"/>
          <a:ext cx="1683714" cy="1311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 smtClean="0"/>
            <a:t>Inter-specific Variation</a:t>
          </a:r>
          <a:endParaRPr lang="en-AU" sz="2000" kern="1200" dirty="0"/>
        </a:p>
      </dsp:txBody>
      <dsp:txXfrm>
        <a:off x="959454" y="1928176"/>
        <a:ext cx="1683714" cy="1311073"/>
      </dsp:txXfrm>
    </dsp:sp>
    <dsp:sp modelId="{7CCD2585-D248-4849-8E8A-881475553C6E}">
      <dsp:nvSpPr>
        <dsp:cNvPr id="0" name=""/>
        <dsp:cNvSpPr/>
      </dsp:nvSpPr>
      <dsp:spPr>
        <a:xfrm rot="14700000">
          <a:off x="2903274" y="1125161"/>
          <a:ext cx="1581193" cy="6356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B8DBF-C5B1-4DFE-B0CC-FD3C435DDF78}">
      <dsp:nvSpPr>
        <dsp:cNvPr id="0" name=""/>
        <dsp:cNvSpPr/>
      </dsp:nvSpPr>
      <dsp:spPr>
        <a:xfrm>
          <a:off x="2517892" y="70902"/>
          <a:ext cx="1683714" cy="1311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 smtClean="0"/>
            <a:t>Ontogenetic Variation</a:t>
          </a:r>
          <a:endParaRPr lang="en-AU" sz="2000" kern="1200" dirty="0"/>
        </a:p>
      </dsp:txBody>
      <dsp:txXfrm>
        <a:off x="2517892" y="70902"/>
        <a:ext cx="1683714" cy="1311073"/>
      </dsp:txXfrm>
    </dsp:sp>
    <dsp:sp modelId="{33CF750D-F98A-4A90-A238-8E13CAFE778D}">
      <dsp:nvSpPr>
        <dsp:cNvPr id="0" name=""/>
        <dsp:cNvSpPr/>
      </dsp:nvSpPr>
      <dsp:spPr>
        <a:xfrm rot="17700000">
          <a:off x="4659531" y="1125161"/>
          <a:ext cx="1581193" cy="6356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640944-CCE5-463A-9FB4-68A079616DCB}">
      <dsp:nvSpPr>
        <dsp:cNvPr id="0" name=""/>
        <dsp:cNvSpPr/>
      </dsp:nvSpPr>
      <dsp:spPr>
        <a:xfrm>
          <a:off x="4942392" y="70902"/>
          <a:ext cx="1683714" cy="1311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 smtClean="0"/>
            <a:t>Temporal Variation</a:t>
          </a:r>
          <a:endParaRPr lang="en-AU" sz="2000" kern="1200" dirty="0"/>
        </a:p>
      </dsp:txBody>
      <dsp:txXfrm>
        <a:off x="4942392" y="70902"/>
        <a:ext cx="1683714" cy="1311073"/>
      </dsp:txXfrm>
    </dsp:sp>
    <dsp:sp modelId="{E5DE7819-899C-4902-8E36-9E863C59498B}">
      <dsp:nvSpPr>
        <dsp:cNvPr id="0" name=""/>
        <dsp:cNvSpPr/>
      </dsp:nvSpPr>
      <dsp:spPr>
        <a:xfrm rot="20700000">
          <a:off x="5924383" y="2452634"/>
          <a:ext cx="1442887" cy="6356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7782BE-96A5-492D-91E4-C3EB901BAF27}">
      <dsp:nvSpPr>
        <dsp:cNvPr id="0" name=""/>
        <dsp:cNvSpPr/>
      </dsp:nvSpPr>
      <dsp:spPr>
        <a:xfrm>
          <a:off x="6500830" y="1928176"/>
          <a:ext cx="1683714" cy="1311073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 smtClean="0"/>
            <a:t>Spatial Variation</a:t>
          </a:r>
          <a:endParaRPr lang="en-AU" sz="2000" kern="1200" dirty="0"/>
        </a:p>
      </dsp:txBody>
      <dsp:txXfrm>
        <a:off x="6500830" y="1928176"/>
        <a:ext cx="1683714" cy="131107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4AECEF-E0BE-4CC5-A100-181F848546E5}">
      <dsp:nvSpPr>
        <dsp:cNvPr id="0" name=""/>
        <dsp:cNvSpPr/>
      </dsp:nvSpPr>
      <dsp:spPr>
        <a:xfrm>
          <a:off x="0" y="0"/>
          <a:ext cx="8229600" cy="197524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D18B2A-A5D3-4B74-AB60-E6202C3B22EC}">
      <dsp:nvSpPr>
        <dsp:cNvPr id="0" name=""/>
        <dsp:cNvSpPr/>
      </dsp:nvSpPr>
      <dsp:spPr>
        <a:xfrm>
          <a:off x="246887" y="263366"/>
          <a:ext cx="2417445" cy="14485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59F140C-0110-49C4-9CC0-1E489495BCDE}">
      <dsp:nvSpPr>
        <dsp:cNvPr id="0" name=""/>
        <dsp:cNvSpPr/>
      </dsp:nvSpPr>
      <dsp:spPr>
        <a:xfrm rot="10800000">
          <a:off x="246887" y="1975246"/>
          <a:ext cx="2417445" cy="24141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400" kern="1200" dirty="0" smtClean="0"/>
            <a:t>Neutral</a:t>
          </a:r>
          <a:endParaRPr lang="en-AU" sz="2400" kern="1200" dirty="0"/>
        </a:p>
      </dsp:txBody>
      <dsp:txXfrm rot="10800000">
        <a:off x="246887" y="1975246"/>
        <a:ext cx="2417445" cy="2414190"/>
      </dsp:txXfrm>
    </dsp:sp>
    <dsp:sp modelId="{9ADBCE88-0814-4D5B-906A-60AFEC44689D}">
      <dsp:nvSpPr>
        <dsp:cNvPr id="0" name=""/>
        <dsp:cNvSpPr/>
      </dsp:nvSpPr>
      <dsp:spPr>
        <a:xfrm>
          <a:off x="2906077" y="263366"/>
          <a:ext cx="2417445" cy="14485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B38863A-ADBE-4653-8560-BBAAABE993DB}">
      <dsp:nvSpPr>
        <dsp:cNvPr id="0" name=""/>
        <dsp:cNvSpPr/>
      </dsp:nvSpPr>
      <dsp:spPr>
        <a:xfrm rot="10800000">
          <a:off x="2906077" y="1975246"/>
          <a:ext cx="2417445" cy="24141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400" kern="1200" smtClean="0"/>
            <a:t>Negative Feedback </a:t>
          </a:r>
          <a:r>
            <a:rPr lang="en-AU" sz="2400" kern="1200" smtClean="0">
              <a:latin typeface="Constantia"/>
            </a:rPr>
            <a:t>› Compensatory Mechanisms </a:t>
          </a:r>
          <a:endParaRPr lang="en-AU" sz="2400" kern="1200"/>
        </a:p>
      </dsp:txBody>
      <dsp:txXfrm rot="10800000">
        <a:off x="2906077" y="1975246"/>
        <a:ext cx="2417445" cy="2414190"/>
      </dsp:txXfrm>
    </dsp:sp>
    <dsp:sp modelId="{21CD3D02-8419-4540-BAB0-A371FEFE9C16}">
      <dsp:nvSpPr>
        <dsp:cNvPr id="0" name=""/>
        <dsp:cNvSpPr/>
      </dsp:nvSpPr>
      <dsp:spPr>
        <a:xfrm>
          <a:off x="5565267" y="263366"/>
          <a:ext cx="2417445" cy="14485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F236F22-E96B-4CB1-8843-9574944AEC28}">
      <dsp:nvSpPr>
        <dsp:cNvPr id="0" name=""/>
        <dsp:cNvSpPr/>
      </dsp:nvSpPr>
      <dsp:spPr>
        <a:xfrm rot="10800000">
          <a:off x="5565267" y="1975246"/>
          <a:ext cx="2417445" cy="24141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400" kern="1200" dirty="0" smtClean="0"/>
            <a:t>Positive Feedback </a:t>
          </a:r>
          <a:r>
            <a:rPr lang="en-AU" sz="2400" kern="1200" dirty="0" smtClean="0">
              <a:latin typeface="Constantia"/>
            </a:rPr>
            <a:t>› </a:t>
          </a:r>
          <a:r>
            <a:rPr lang="en-AU" sz="2400" kern="1200" dirty="0" smtClean="0"/>
            <a:t>Further degradation</a:t>
          </a:r>
          <a:r>
            <a:rPr lang="en-AU" sz="2400" kern="1200" dirty="0" smtClean="0">
              <a:latin typeface="Constantia"/>
            </a:rPr>
            <a:t> </a:t>
          </a:r>
          <a:endParaRPr lang="en-AU" sz="2400" kern="1200" dirty="0"/>
        </a:p>
      </dsp:txBody>
      <dsp:txXfrm rot="10800000">
        <a:off x="5565267" y="1975246"/>
        <a:ext cx="2417445" cy="24141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4C2F2F-12E6-43A6-81B8-B20EA125856A}">
      <dsp:nvSpPr>
        <dsp:cNvPr id="0" name=""/>
        <dsp:cNvSpPr/>
      </dsp:nvSpPr>
      <dsp:spPr>
        <a:xfrm>
          <a:off x="1259840" y="0"/>
          <a:ext cx="1463040" cy="812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kern="1200" dirty="0" smtClean="0"/>
            <a:t>Degradation</a:t>
          </a:r>
          <a:endParaRPr lang="en-AU" sz="1600" kern="1200" dirty="0"/>
        </a:p>
      </dsp:txBody>
      <dsp:txXfrm>
        <a:off x="1259840" y="0"/>
        <a:ext cx="1463040" cy="812800"/>
      </dsp:txXfrm>
    </dsp:sp>
    <dsp:sp modelId="{E39776F3-50CC-4485-8B32-1CC15B366CDD}">
      <dsp:nvSpPr>
        <dsp:cNvPr id="0" name=""/>
        <dsp:cNvSpPr/>
      </dsp:nvSpPr>
      <dsp:spPr>
        <a:xfrm>
          <a:off x="3373120" y="0"/>
          <a:ext cx="1463040" cy="812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kern="1200" dirty="0" smtClean="0"/>
            <a:t>Compensation</a:t>
          </a:r>
          <a:endParaRPr lang="en-AU" sz="1600" kern="1200" dirty="0"/>
        </a:p>
      </dsp:txBody>
      <dsp:txXfrm>
        <a:off x="3373120" y="0"/>
        <a:ext cx="1463040" cy="812800"/>
      </dsp:txXfrm>
    </dsp:sp>
    <dsp:sp modelId="{A226706E-B272-4DFA-B3A5-1E0402A2AD33}">
      <dsp:nvSpPr>
        <dsp:cNvPr id="0" name=""/>
        <dsp:cNvSpPr/>
      </dsp:nvSpPr>
      <dsp:spPr>
        <a:xfrm>
          <a:off x="2743200" y="3454400"/>
          <a:ext cx="609600" cy="60960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A7AF7-0070-4A3D-A8F4-A04E6EFA91C5}">
      <dsp:nvSpPr>
        <dsp:cNvPr id="0" name=""/>
        <dsp:cNvSpPr/>
      </dsp:nvSpPr>
      <dsp:spPr>
        <a:xfrm>
          <a:off x="1219200" y="3199180"/>
          <a:ext cx="3657600" cy="2470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B93008-984C-47B8-9CF4-62FBE782242F}">
      <dsp:nvSpPr>
        <dsp:cNvPr id="0" name=""/>
        <dsp:cNvSpPr/>
      </dsp:nvSpPr>
      <dsp:spPr>
        <a:xfrm>
          <a:off x="3373120" y="2129536"/>
          <a:ext cx="1463040" cy="104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Contiguous cover of reef surface</a:t>
          </a:r>
          <a:endParaRPr lang="en-AU" sz="1800" kern="1200" dirty="0"/>
        </a:p>
      </dsp:txBody>
      <dsp:txXfrm>
        <a:off x="3373120" y="2129536"/>
        <a:ext cx="1463040" cy="1040384"/>
      </dsp:txXfrm>
    </dsp:sp>
    <dsp:sp modelId="{379E529B-2E3A-4663-9536-C57EB7599E00}">
      <dsp:nvSpPr>
        <dsp:cNvPr id="0" name=""/>
        <dsp:cNvSpPr/>
      </dsp:nvSpPr>
      <dsp:spPr>
        <a:xfrm>
          <a:off x="3373120" y="1040383"/>
          <a:ext cx="1463040" cy="104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Increased grazing intensity</a:t>
          </a:r>
          <a:endParaRPr lang="en-AU" sz="1800" kern="1200" dirty="0"/>
        </a:p>
      </dsp:txBody>
      <dsp:txXfrm>
        <a:off x="3373120" y="1040383"/>
        <a:ext cx="1463040" cy="1040384"/>
      </dsp:txXfrm>
    </dsp:sp>
    <dsp:sp modelId="{BE2674BE-6815-456C-A1B1-89BF1B2E4DD2}">
      <dsp:nvSpPr>
        <dsp:cNvPr id="0" name=""/>
        <dsp:cNvSpPr/>
      </dsp:nvSpPr>
      <dsp:spPr>
        <a:xfrm>
          <a:off x="1259840" y="2129536"/>
          <a:ext cx="1463040" cy="104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Macroalgal refuges</a:t>
          </a:r>
          <a:endParaRPr lang="en-AU" sz="1800" kern="1200" dirty="0"/>
        </a:p>
      </dsp:txBody>
      <dsp:txXfrm>
        <a:off x="1259840" y="2129536"/>
        <a:ext cx="1463040" cy="1040384"/>
      </dsp:txXfrm>
    </dsp:sp>
    <dsp:sp modelId="{22FB8C84-4290-4A4B-AA4E-56983DED3D54}">
      <dsp:nvSpPr>
        <dsp:cNvPr id="0" name=""/>
        <dsp:cNvSpPr/>
      </dsp:nvSpPr>
      <dsp:spPr>
        <a:xfrm>
          <a:off x="1259840" y="1040383"/>
          <a:ext cx="1463040" cy="1040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Diluted grazing intensity</a:t>
          </a:r>
          <a:endParaRPr lang="en-AU" sz="1800" kern="1200" dirty="0"/>
        </a:p>
      </dsp:txBody>
      <dsp:txXfrm>
        <a:off x="1259840" y="1040383"/>
        <a:ext cx="1463040" cy="1040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" charset="0"/>
              </a:defRPr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</a:defRPr>
            </a:lvl1pPr>
          </a:lstStyle>
          <a:p>
            <a:fld id="{E047F4EA-581E-40F9-9119-20E6CC367576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" charset="0"/>
              </a:defRPr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</a:defRPr>
            </a:lvl1pPr>
          </a:lstStyle>
          <a:p>
            <a:fld id="{9C5243A7-4D46-4AAF-9CB7-3CCDA3C462BA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" charset="0"/>
              </a:defRPr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</a:defRPr>
            </a:lvl1pPr>
          </a:lstStyle>
          <a:p>
            <a:fld id="{37FA2DC6-616A-4DA0-824F-A41B4F2FD81B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" charset="0"/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</a:defRPr>
            </a:lvl1pPr>
          </a:lstStyle>
          <a:p>
            <a:fld id="{75A892B4-6F2B-476E-A508-4F86FA1DE964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AU" smtClean="0"/>
              <a:t>But simple counts of herbivore abundance or biomass doesnt necessarily reflect control of algae.</a:t>
            </a:r>
          </a:p>
          <a:p>
            <a:pPr>
              <a:spcBef>
                <a:spcPct val="0"/>
              </a:spcBef>
            </a:pPr>
            <a:r>
              <a:rPr lang="en-AU" smtClean="0"/>
              <a:t>We need to consider other factors that influence grazing</a:t>
            </a:r>
          </a:p>
          <a:p>
            <a:pPr>
              <a:spcBef>
                <a:spcPct val="0"/>
              </a:spcBef>
            </a:pPr>
            <a:endParaRPr lang="en-AU" smtClean="0"/>
          </a:p>
          <a:p>
            <a:pPr>
              <a:spcBef>
                <a:spcPct val="0"/>
              </a:spcBef>
            </a:pPr>
            <a:r>
              <a:rPr lang="en-AU" smtClean="0"/>
              <a:t>Role varies among species, e.g. Browsers vs grazers</a:t>
            </a:r>
          </a:p>
          <a:p>
            <a:pPr>
              <a:spcBef>
                <a:spcPct val="0"/>
              </a:spcBef>
            </a:pPr>
            <a:r>
              <a:rPr lang="en-AU" smtClean="0"/>
              <a:t>Role may shift ontogenetically, e.g. Naso annulatus is a herbivorous browser when smaller than about 20cm in length, but then shifts to being planktivorous</a:t>
            </a:r>
          </a:p>
          <a:p>
            <a:pPr>
              <a:spcBef>
                <a:spcPct val="0"/>
              </a:spcBef>
            </a:pPr>
            <a:r>
              <a:rPr lang="en-AU" smtClean="0"/>
              <a:t>Foraging varies over time, e.g. With season</a:t>
            </a:r>
          </a:p>
          <a:p>
            <a:pPr>
              <a:spcBef>
                <a:spcPct val="0"/>
              </a:spcBef>
            </a:pPr>
            <a:r>
              <a:rPr lang="en-AU" smtClean="0"/>
              <a:t>Foraging varies over space, e.g. Among zones or cross-shelf</a:t>
            </a:r>
          </a:p>
          <a:p>
            <a:pPr>
              <a:spcBef>
                <a:spcPct val="0"/>
              </a:spcBef>
            </a:pPr>
            <a:endParaRPr lang="en-AU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33D2DA-5A98-4DB9-82BB-CBA1668E88FA}" type="slidenum">
              <a:rPr lang="en-AU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AU" smtClean="0"/>
              <a:t>I am particularly interested in the spatial variation.</a:t>
            </a:r>
          </a:p>
          <a:p>
            <a:pPr>
              <a:spcBef>
                <a:spcPct val="0"/>
              </a:spcBef>
            </a:pPr>
            <a:endParaRPr lang="en-AU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5C3075-06C8-4079-9E6F-72082F28FF8D}" type="slidenum">
              <a:rPr lang="en-AU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AU" smtClean="0"/>
              <a:t>Quantifies how foraging differs among locations but importantly it gives us an indication of how foraging may change in response to future impacts to the reef environment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C81C2C-DD86-4719-B5B6-9A82AD422F39}" type="slidenum">
              <a:rPr lang="en-AU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59E96D-D8DE-4BC9-BEDA-88A6FB76C9A3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297CE-1502-448D-8BA7-2BBA0DC84FF6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904" y="357166"/>
            <a:ext cx="8229600" cy="1143000"/>
          </a:xfr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77A12F-302B-43EE-80DE-CC25F3284AFA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DB71E-AF80-4460-8249-FECC6E998F09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EEAAE4-9243-4691-B1E0-905A700C1EB5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D940F-85CF-402B-8D20-05F93F553A32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9048"/>
            <a:ext cx="8229600" cy="1143000"/>
          </a:xfr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F5CF92-5A0E-4D73-A155-94E6E07810FA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A9599-1DB8-4700-AE23-AD0EEBCE6F1D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8F9AC6-0E7B-468E-95D3-E74335E2D6CA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3F02D-3FCA-4044-8D45-594E6D2CA0F2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5D4EA0-81E3-4281-A017-AB0CCCF051FB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93806-1E65-4931-A18E-FC15C8C47AB1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E4867D-3285-4BD7-941C-FBEBC7B82018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080E3-0039-481C-91AF-F7214424B852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09159C-ED85-46DF-A46D-B6A88A65B769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F572D-DFA2-460C-B078-E25C91E13D5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E2C003-C9D3-4480-861C-E72D92BDAD10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80588821-EF4F-4DFF-9FC5-E43144F7E1D3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665B0A-7AB0-4E9A-9702-222BE6AB7EC2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102B3-443B-48F9-B9C6-C5959B4DA7C3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2214DB-D4C3-4013-AE2B-9296DF7E86B3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AB686-F2A4-4880-8418-1E74988EC8B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F7208-7BE0-4C4C-AD97-ACDAD8BFE0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BFE50-6D5D-41AA-81F6-BC78A8C163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676008-C1B1-4548-B748-5A54B16CBC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715D5-19DF-4B40-B5B4-E8139D81A9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18B75-ECB6-4E0A-9926-97B8F13D35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FB500-1ED3-4FD1-8AC7-D91A66F27B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05709-0B37-4F76-BE0A-A530E96020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B16F75-BF2C-47B5-8C36-DED1430B1C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22006-96CB-4243-8906-ABEFA1C03D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09E99-1384-4FE5-A120-4134118F3D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36870-5F08-4AE3-B746-4C71FC4D02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1EAEE"/>
                </a:solidFill>
                <a:latin typeface="Constantia" pitchFamily="18" charset="0"/>
              </a:defRPr>
            </a:lvl1pPr>
          </a:lstStyle>
          <a:p>
            <a:fld id="{64F57B60-A3C9-4F48-AC36-6BCAB7F043D9}" type="datetimeFigureOut">
              <a:rPr lang="en-US"/>
              <a:pPr/>
              <a:t>7/8/2012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1EAEE"/>
                </a:solidFill>
                <a:latin typeface="Constantia" pitchFamily="18" charset="0"/>
              </a:defRPr>
            </a:lvl1pPr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1EAEE"/>
                </a:solidFill>
                <a:latin typeface="Constantia" pitchFamily="18" charset="0"/>
              </a:defRPr>
            </a:lvl1pPr>
          </a:lstStyle>
          <a:p>
            <a:fld id="{58A2DABF-805C-46E6-B78A-06AF68F7FB38}" type="slidenum">
              <a:rPr lang="en-AU"/>
              <a:pPr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85" r:id="rId9"/>
    <p:sldLayoutId id="2147483665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800" kern="1200">
          <a:solidFill>
            <a:srgbClr val="5EF0F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800">
          <a:solidFill>
            <a:srgbClr val="5EF0F7"/>
          </a:solidFill>
          <a:latin typeface="Calibri" pitchFamily="-1" charset="0"/>
        </a:defRPr>
      </a:lvl2pPr>
      <a:lvl3pPr algn="l" rtl="0" fontAlgn="base">
        <a:spcBef>
          <a:spcPct val="0"/>
        </a:spcBef>
        <a:spcAft>
          <a:spcPct val="0"/>
        </a:spcAft>
        <a:defRPr sz="4800">
          <a:solidFill>
            <a:srgbClr val="5EF0F7"/>
          </a:solidFill>
          <a:latin typeface="Calibri" pitchFamily="-1" charset="0"/>
        </a:defRPr>
      </a:lvl3pPr>
      <a:lvl4pPr algn="l" rtl="0" fontAlgn="base">
        <a:spcBef>
          <a:spcPct val="0"/>
        </a:spcBef>
        <a:spcAft>
          <a:spcPct val="0"/>
        </a:spcAft>
        <a:defRPr sz="4800">
          <a:solidFill>
            <a:srgbClr val="5EF0F7"/>
          </a:solidFill>
          <a:latin typeface="Calibri" pitchFamily="-1" charset="0"/>
        </a:defRPr>
      </a:lvl4pPr>
      <a:lvl5pPr algn="l" rtl="0" fontAlgn="base">
        <a:spcBef>
          <a:spcPct val="0"/>
        </a:spcBef>
        <a:spcAft>
          <a:spcPct val="0"/>
        </a:spcAft>
        <a:defRPr sz="4800">
          <a:solidFill>
            <a:srgbClr val="5EF0F7"/>
          </a:solidFill>
          <a:latin typeface="Calibri" pitchFamily="-1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rgbClr val="5EF0F7"/>
          </a:solidFill>
          <a:latin typeface="Calibri" pitchFamily="-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rgbClr val="5EF0F7"/>
          </a:solidFill>
          <a:latin typeface="Calibri" pitchFamily="-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rgbClr val="5EF0F7"/>
          </a:solidFill>
          <a:latin typeface="Calibri" pitchFamily="-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rgbClr val="5EF0F7"/>
          </a:solidFill>
          <a:latin typeface="Calibri" pitchFamily="-1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ea typeface="+mn-ea"/>
              </a:defRPr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  <a:ea typeface="+mn-ea"/>
              </a:defRPr>
            </a:lvl1pPr>
          </a:lstStyle>
          <a:p>
            <a:fld id="{A1FDAB13-B34B-48C0-9EC9-68C3905DC48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" charset="0"/>
          <a:ea typeface="ＭＳ Ｐゴシック" pitchFamily="-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Titl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0" y="1536700"/>
            <a:ext cx="8820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3200">
                <a:solidFill>
                  <a:srgbClr val="00B3FF"/>
                </a:solidFill>
                <a:ea typeface="ＭＳ Ｐゴシック" pitchFamily="-1" charset="-128"/>
              </a:rPr>
              <a:t>Influence of habitat condition and competition on foraging behaviour of parrotfishes</a:t>
            </a:r>
          </a:p>
        </p:txBody>
      </p:sp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0" y="2665413"/>
            <a:ext cx="882015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AU"/>
              <a:t>Kirsty Nash, Nick Graham, Fraser Januchowski-Hartley &amp; David Bellwood</a:t>
            </a:r>
          </a:p>
          <a:p>
            <a:pPr algn="r"/>
            <a:r>
              <a:rPr lang="en-AU" sz="1600"/>
              <a:t>ARC CoE Coral Reef Studies, James Cook University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/>
        </p:nvGraphicFramePr>
        <p:xfrm>
          <a:off x="0" y="1643050"/>
          <a:ext cx="9144000" cy="4564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AU" dirty="0" smtClean="0"/>
              <a:t>Herbivores: providers of ecosystem process</a:t>
            </a:r>
            <a:endParaRPr lang="en-A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71EB117-0DF2-4EDF-B958-0927D9240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C579EAC-5A47-4964-BD25-A5A4C0811E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9BFA5F7-FDA1-4C07-9D1E-E4AA1C652E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CCD2585-D248-4849-8E8A-881475553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D8B8DBF-C5B1-4DFE-B0CC-FD3C435DDF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3CF750D-F98A-4A90-A238-8E13CAFE7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5640944-CCE5-463A-9FB4-68A079616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5DE7819-899C-4902-8E36-9E863C5949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37782BE-96A5-492D-91E4-C3EB901BAF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  <p:bldGraphic spid="12" grpId="1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0" y="1643050"/>
          <a:ext cx="9144000" cy="4564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AU" dirty="0" smtClean="0"/>
              <a:t>Herbivores: providers of ecosystem process</a:t>
            </a:r>
            <a:endParaRPr lang="en-A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3"/>
          <p:cNvSpPr>
            <a:spLocks noGrp="1"/>
          </p:cNvSpPr>
          <p:nvPr>
            <p:ph type="title"/>
          </p:nvPr>
        </p:nvSpPr>
        <p:spPr>
          <a:xfrm>
            <a:off x="457200" y="358775"/>
            <a:ext cx="8229600" cy="1143000"/>
          </a:xfrm>
        </p:spPr>
        <p:txBody>
          <a:bodyPr/>
          <a:lstStyle/>
          <a:p>
            <a:pPr algn="ctr"/>
            <a:r>
              <a:rPr lang="en-AU" smtClean="0">
                <a:solidFill>
                  <a:srgbClr val="5EF0F7"/>
                </a:solidFill>
              </a:rPr>
              <a:t>Spatial variation in herbivory</a:t>
            </a:r>
          </a:p>
        </p:txBody>
      </p:sp>
      <p:sp>
        <p:nvSpPr>
          <p:cNvPr id="20482" name="Content Placeholder 5"/>
          <p:cNvSpPr>
            <a:spLocks noGrp="1"/>
          </p:cNvSpPr>
          <p:nvPr>
            <p:ph sz="half" idx="2"/>
          </p:nvPr>
        </p:nvSpPr>
        <p:spPr>
          <a:xfrm>
            <a:off x="357188" y="1920875"/>
            <a:ext cx="8329612" cy="4433888"/>
          </a:xfrm>
        </p:spPr>
        <p:txBody>
          <a:bodyPr/>
          <a:lstStyle/>
          <a:p>
            <a:r>
              <a:rPr lang="en-AU" smtClean="0"/>
              <a:t>To date primarily focused on changes in bite rate, bite area...</a:t>
            </a:r>
          </a:p>
          <a:p>
            <a:r>
              <a:rPr lang="en-AU" smtClean="0"/>
              <a:t>Little work looking at area covered whilst foraging</a:t>
            </a:r>
          </a:p>
        </p:txBody>
      </p:sp>
      <p:sp>
        <p:nvSpPr>
          <p:cNvPr id="11" name="Oval 10"/>
          <p:cNvSpPr/>
          <p:nvPr/>
        </p:nvSpPr>
        <p:spPr>
          <a:xfrm>
            <a:off x="1928813" y="3714750"/>
            <a:ext cx="1500187" cy="142875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357813" y="3857625"/>
            <a:ext cx="2000250" cy="1000125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316413" y="4286250"/>
            <a:ext cx="500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>
                <a:latin typeface="Constantia" pitchFamily="18" charset="0"/>
              </a:rPr>
              <a:t>Vs.</a:t>
            </a:r>
          </a:p>
        </p:txBody>
      </p:sp>
      <p:sp>
        <p:nvSpPr>
          <p:cNvPr id="15" name="Oval 14"/>
          <p:cNvSpPr/>
          <p:nvPr/>
        </p:nvSpPr>
        <p:spPr>
          <a:xfrm>
            <a:off x="1928813" y="5286375"/>
            <a:ext cx="1500187" cy="142875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rgbClr val="FFFFFF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00750" y="5572125"/>
            <a:ext cx="704850" cy="72390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327525" y="5786438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>
                <a:latin typeface="Constantia" pitchFamily="18" charset="0"/>
              </a:rPr>
              <a:t>Vs.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/>
      <p:bldP spid="15" grpId="0" animBg="1"/>
      <p:bldP spid="17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AU" smtClean="0">
                <a:solidFill>
                  <a:srgbClr val="5EF0F7"/>
                </a:solidFill>
              </a:rPr>
              <a:t>Aims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19224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AU" smtClean="0"/>
              <a:t>Using short-term assessments of foraging range</a:t>
            </a:r>
          </a:p>
          <a:p>
            <a:r>
              <a:rPr lang="en-AU" smtClean="0"/>
              <a:t>Quantify space use by foraging parrotfish</a:t>
            </a:r>
          </a:p>
          <a:p>
            <a:r>
              <a:rPr lang="en-AU" smtClean="0"/>
              <a:t>Compare use of space by feeding fish among sites with varying reef condition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0" y="0"/>
            <a:ext cx="5786438" cy="3857625"/>
            <a:chOff x="142844" y="142852"/>
            <a:chExt cx="6599237" cy="4267200"/>
          </a:xfrm>
        </p:grpSpPr>
        <p:pic>
          <p:nvPicPr>
            <p:cNvPr id="2254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142852"/>
              <a:ext cx="6599237" cy="426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Oval 5"/>
            <p:cNvSpPr/>
            <p:nvPr/>
          </p:nvSpPr>
          <p:spPr>
            <a:xfrm>
              <a:off x="1500712" y="2285232"/>
              <a:ext cx="143029" cy="143996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786769" y="2715465"/>
              <a:ext cx="499695" cy="42847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</p:grpSp>
      <p:sp>
        <p:nvSpPr>
          <p:cNvPr id="12" name="Curved Down Arrow 11"/>
          <p:cNvSpPr/>
          <p:nvPr/>
        </p:nvSpPr>
        <p:spPr>
          <a:xfrm rot="1752760">
            <a:off x="2033588" y="2282825"/>
            <a:ext cx="654050" cy="307975"/>
          </a:xfrm>
          <a:prstGeom prst="curved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2428875" y="2786063"/>
            <a:ext cx="6572250" cy="3924300"/>
            <a:chOff x="2428860" y="2786058"/>
            <a:chExt cx="6572296" cy="3924300"/>
          </a:xfrm>
        </p:grpSpPr>
        <p:grpSp>
          <p:nvGrpSpPr>
            <p:cNvPr id="22534" name="Group 23"/>
            <p:cNvGrpSpPr>
              <a:grpSpLocks/>
            </p:cNvGrpSpPr>
            <p:nvPr/>
          </p:nvGrpSpPr>
          <p:grpSpPr bwMode="auto">
            <a:xfrm>
              <a:off x="2428860" y="2786058"/>
              <a:ext cx="6561137" cy="3924300"/>
              <a:chOff x="2428860" y="2786058"/>
              <a:chExt cx="6561137" cy="3924300"/>
            </a:xfrm>
          </p:grpSpPr>
          <p:pic>
            <p:nvPicPr>
              <p:cNvPr id="22540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28860" y="2786058"/>
                <a:ext cx="6561137" cy="39243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</p:pic>
          <p:sp>
            <p:nvSpPr>
              <p:cNvPr id="19" name="Oval 18"/>
              <p:cNvSpPr/>
              <p:nvPr/>
            </p:nvSpPr>
            <p:spPr>
              <a:xfrm>
                <a:off x="3433755" y="3576633"/>
                <a:ext cx="125413" cy="1285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AU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714744" y="4195758"/>
                <a:ext cx="125414" cy="1285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AU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572000" y="5000620"/>
                <a:ext cx="125414" cy="12858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AU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6929455" y="5981695"/>
                <a:ext cx="125413" cy="12858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AU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500959" y="6143620"/>
                <a:ext cx="125413" cy="12858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A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2535" name="TextBox 13"/>
            <p:cNvSpPr txBox="1">
              <a:spLocks noChangeArrowheads="1"/>
            </p:cNvSpPr>
            <p:nvPr/>
          </p:nvSpPr>
          <p:spPr bwMode="auto">
            <a:xfrm>
              <a:off x="3643306" y="3357562"/>
              <a:ext cx="20717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latin typeface="Arial Black" pitchFamily="34" charset="0"/>
                </a:rPr>
                <a:t>Trunk Reef</a:t>
              </a:r>
            </a:p>
          </p:txBody>
        </p:sp>
        <p:sp>
          <p:nvSpPr>
            <p:cNvPr id="22536" name="TextBox 14"/>
            <p:cNvSpPr txBox="1">
              <a:spLocks noChangeArrowheads="1"/>
            </p:cNvSpPr>
            <p:nvPr/>
          </p:nvSpPr>
          <p:spPr bwMode="auto">
            <a:xfrm>
              <a:off x="3857620" y="4000504"/>
              <a:ext cx="20717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latin typeface="Arial Black" pitchFamily="34" charset="0"/>
                </a:rPr>
                <a:t>Rib Reef</a:t>
              </a:r>
            </a:p>
          </p:txBody>
        </p:sp>
        <p:sp>
          <p:nvSpPr>
            <p:cNvPr id="22537" name="TextBox 15"/>
            <p:cNvSpPr txBox="1">
              <a:spLocks noChangeArrowheads="1"/>
            </p:cNvSpPr>
            <p:nvPr/>
          </p:nvSpPr>
          <p:spPr bwMode="auto">
            <a:xfrm>
              <a:off x="4714876" y="4786322"/>
              <a:ext cx="34290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latin typeface="Arial Black" pitchFamily="34" charset="0"/>
                </a:rPr>
                <a:t>John Brewer Reef</a:t>
              </a:r>
            </a:p>
          </p:txBody>
        </p:sp>
        <p:sp>
          <p:nvSpPr>
            <p:cNvPr id="22538" name="TextBox 16"/>
            <p:cNvSpPr txBox="1">
              <a:spLocks noChangeArrowheads="1"/>
            </p:cNvSpPr>
            <p:nvPr/>
          </p:nvSpPr>
          <p:spPr bwMode="auto">
            <a:xfrm>
              <a:off x="6500826" y="5500702"/>
              <a:ext cx="242889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latin typeface="Arial Black" pitchFamily="34" charset="0"/>
                </a:rPr>
                <a:t>Wheeler Reef</a:t>
              </a:r>
            </a:p>
          </p:txBody>
        </p:sp>
        <p:sp>
          <p:nvSpPr>
            <p:cNvPr id="22539" name="TextBox 17"/>
            <p:cNvSpPr txBox="1">
              <a:spLocks noChangeArrowheads="1"/>
            </p:cNvSpPr>
            <p:nvPr/>
          </p:nvSpPr>
          <p:spPr bwMode="auto">
            <a:xfrm>
              <a:off x="6715140" y="6215082"/>
              <a:ext cx="228601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latin typeface="Arial Black" pitchFamily="34" charset="0"/>
                </a:rPr>
                <a:t>Davies Reef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 cstate="print"/>
          <a:srcRect l="14844" t="15259" r="7813" b="9128"/>
          <a:stretch>
            <a:fillRect/>
          </a:stretch>
        </p:blipFill>
        <p:spPr bwMode="auto">
          <a:xfrm>
            <a:off x="0" y="4214813"/>
            <a:ext cx="4714875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AU" smtClean="0">
                <a:solidFill>
                  <a:srgbClr val="5EF0F7"/>
                </a:solidFill>
              </a:rPr>
              <a:t>Methods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50" cy="4525963"/>
          </a:xfrm>
        </p:spPr>
        <p:txBody>
          <a:bodyPr/>
          <a:lstStyle/>
          <a:p>
            <a:r>
              <a:rPr lang="en-AU" smtClean="0"/>
              <a:t>Study Species</a:t>
            </a:r>
          </a:p>
          <a:p>
            <a:pPr lvl="1"/>
            <a:r>
              <a:rPr lang="en-AU" smtClean="0"/>
              <a:t>Initial phase </a:t>
            </a:r>
            <a:r>
              <a:rPr lang="en-AU" i="1" smtClean="0"/>
              <a:t>Scarus niger </a:t>
            </a:r>
            <a:r>
              <a:rPr lang="en-AU" smtClean="0"/>
              <a:t>and </a:t>
            </a:r>
            <a:r>
              <a:rPr lang="en-AU" i="1" smtClean="0"/>
              <a:t>Scarus frenatus</a:t>
            </a:r>
            <a:endParaRPr lang="en-AU" smtClean="0"/>
          </a:p>
          <a:p>
            <a:r>
              <a:rPr lang="en-GB" smtClean="0"/>
              <a:t>In-water metrics – targets foraging behaviour</a:t>
            </a:r>
            <a:endParaRPr lang="en-AU" smtClean="0"/>
          </a:p>
          <a:p>
            <a:r>
              <a:rPr lang="en-AU" smtClean="0"/>
              <a:t>Complexity, benthic cover</a:t>
            </a:r>
          </a:p>
          <a:p>
            <a:r>
              <a:rPr lang="en-AU" smtClean="0"/>
              <a:t>Predator  and competitor abundance</a:t>
            </a:r>
          </a:p>
          <a:p>
            <a:endParaRPr lang="en-AU" smtClean="0"/>
          </a:p>
          <a:p>
            <a:pPr>
              <a:buFont typeface="Wingdings" pitchFamily="2" charset="2"/>
              <a:buNone/>
            </a:pPr>
            <a:endParaRPr lang="en-AU" smtClean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0" y="4214813"/>
            <a:ext cx="9144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5338" y="4248150"/>
            <a:ext cx="4538662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Box 8"/>
          <p:cNvSpPr txBox="1">
            <a:spLocks noChangeArrowheads="1"/>
          </p:cNvSpPr>
          <p:nvPr/>
        </p:nvSpPr>
        <p:spPr bwMode="auto">
          <a:xfrm>
            <a:off x="7215188" y="6500813"/>
            <a:ext cx="19288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1000">
                <a:latin typeface="Constantia" pitchFamily="18" charset="0"/>
              </a:rPr>
              <a:t>Photos: Randall, 1997 FishBase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endParaRPr lang="en-AU" smtClean="0">
              <a:solidFill>
                <a:srgbClr val="5EF0F7"/>
              </a:solidFill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AU" smtClean="0"/>
          </a:p>
        </p:txBody>
      </p:sp>
      <p:pic>
        <p:nvPicPr>
          <p:cNvPr id="24579" name="Picture 3" descr="Ile aux vach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85875" y="5286375"/>
            <a:ext cx="428625" cy="500063"/>
            <a:chOff x="1285852" y="5286388"/>
            <a:chExt cx="428628" cy="500066"/>
          </a:xfrm>
        </p:grpSpPr>
        <p:sp>
          <p:nvSpPr>
            <p:cNvPr id="7" name="Donut 6"/>
            <p:cNvSpPr/>
            <p:nvPr/>
          </p:nvSpPr>
          <p:spPr>
            <a:xfrm>
              <a:off x="1500167" y="5643578"/>
              <a:ext cx="214313" cy="142876"/>
            </a:xfrm>
            <a:prstGeom prst="donut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4605" name="TextBox 10"/>
            <p:cNvSpPr txBox="1">
              <a:spLocks noChangeArrowheads="1"/>
            </p:cNvSpPr>
            <p:nvPr/>
          </p:nvSpPr>
          <p:spPr bwMode="auto">
            <a:xfrm>
              <a:off x="1285852" y="5286388"/>
              <a:ext cx="2857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solidFill>
                    <a:srgbClr val="FF00FF"/>
                  </a:solidFill>
                  <a:latin typeface="Constantia" pitchFamily="18" charset="0"/>
                </a:rPr>
                <a:t>1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928688" y="2786063"/>
            <a:ext cx="428625" cy="500062"/>
            <a:chOff x="1285852" y="5286388"/>
            <a:chExt cx="428628" cy="500066"/>
          </a:xfrm>
        </p:grpSpPr>
        <p:sp>
          <p:nvSpPr>
            <p:cNvPr id="14" name="Donut 13"/>
            <p:cNvSpPr/>
            <p:nvPr/>
          </p:nvSpPr>
          <p:spPr>
            <a:xfrm>
              <a:off x="1500165" y="5643578"/>
              <a:ext cx="214315" cy="142876"/>
            </a:xfrm>
            <a:prstGeom prst="donut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4603" name="TextBox 14"/>
            <p:cNvSpPr txBox="1">
              <a:spLocks noChangeArrowheads="1"/>
            </p:cNvSpPr>
            <p:nvPr/>
          </p:nvSpPr>
          <p:spPr bwMode="auto">
            <a:xfrm>
              <a:off x="1285852" y="5286388"/>
              <a:ext cx="2857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solidFill>
                    <a:srgbClr val="FF00FF"/>
                  </a:solidFill>
                  <a:latin typeface="Constantia" pitchFamily="18" charset="0"/>
                </a:rPr>
                <a:t>2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429375" y="3357563"/>
            <a:ext cx="428625" cy="500062"/>
            <a:chOff x="1285852" y="5286388"/>
            <a:chExt cx="428628" cy="500066"/>
          </a:xfrm>
        </p:grpSpPr>
        <p:sp>
          <p:nvSpPr>
            <p:cNvPr id="17" name="Donut 16"/>
            <p:cNvSpPr/>
            <p:nvPr/>
          </p:nvSpPr>
          <p:spPr>
            <a:xfrm>
              <a:off x="1500167" y="5643578"/>
              <a:ext cx="214313" cy="142876"/>
            </a:xfrm>
            <a:prstGeom prst="donut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4601" name="TextBox 17"/>
            <p:cNvSpPr txBox="1">
              <a:spLocks noChangeArrowheads="1"/>
            </p:cNvSpPr>
            <p:nvPr/>
          </p:nvSpPr>
          <p:spPr bwMode="auto">
            <a:xfrm>
              <a:off x="1285852" y="5286388"/>
              <a:ext cx="2857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solidFill>
                    <a:srgbClr val="FF00FF"/>
                  </a:solidFill>
                  <a:latin typeface="Constantia" pitchFamily="18" charset="0"/>
                </a:rPr>
                <a:t>5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5929313" y="4929188"/>
            <a:ext cx="428625" cy="500062"/>
            <a:chOff x="1285852" y="5286388"/>
            <a:chExt cx="428628" cy="500066"/>
          </a:xfrm>
        </p:grpSpPr>
        <p:sp>
          <p:nvSpPr>
            <p:cNvPr id="20" name="Donut 19"/>
            <p:cNvSpPr/>
            <p:nvPr/>
          </p:nvSpPr>
          <p:spPr>
            <a:xfrm>
              <a:off x="1500165" y="5643578"/>
              <a:ext cx="214315" cy="142876"/>
            </a:xfrm>
            <a:prstGeom prst="donut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4599" name="TextBox 20"/>
            <p:cNvSpPr txBox="1">
              <a:spLocks noChangeArrowheads="1"/>
            </p:cNvSpPr>
            <p:nvPr/>
          </p:nvSpPr>
          <p:spPr bwMode="auto">
            <a:xfrm>
              <a:off x="1285852" y="5286388"/>
              <a:ext cx="2857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solidFill>
                    <a:srgbClr val="FF00FF"/>
                  </a:solidFill>
                  <a:latin typeface="Constantia" pitchFamily="18" charset="0"/>
                </a:rPr>
                <a:t>4</a:t>
              </a: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3857625" y="3071813"/>
            <a:ext cx="428625" cy="500062"/>
            <a:chOff x="1285852" y="5286388"/>
            <a:chExt cx="428628" cy="500066"/>
          </a:xfrm>
        </p:grpSpPr>
        <p:sp>
          <p:nvSpPr>
            <p:cNvPr id="23" name="Donut 22"/>
            <p:cNvSpPr/>
            <p:nvPr/>
          </p:nvSpPr>
          <p:spPr>
            <a:xfrm>
              <a:off x="1500167" y="5643578"/>
              <a:ext cx="214313" cy="142876"/>
            </a:xfrm>
            <a:prstGeom prst="donut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4597" name="TextBox 23"/>
            <p:cNvSpPr txBox="1">
              <a:spLocks noChangeArrowheads="1"/>
            </p:cNvSpPr>
            <p:nvPr/>
          </p:nvSpPr>
          <p:spPr bwMode="auto">
            <a:xfrm>
              <a:off x="1285852" y="5286388"/>
              <a:ext cx="2857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sz="2400" b="1">
                  <a:solidFill>
                    <a:srgbClr val="FF00FF"/>
                  </a:solidFill>
                  <a:latin typeface="Constantia" pitchFamily="18" charset="0"/>
                </a:rPr>
                <a:t>3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 rot="16200000" flipV="1">
            <a:off x="321469" y="4321969"/>
            <a:ext cx="2214562" cy="285750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357313" y="3071813"/>
            <a:ext cx="2500312" cy="357187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5929313" y="4357688"/>
            <a:ext cx="1285875" cy="428625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357688" y="3643313"/>
            <a:ext cx="1571625" cy="1428750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857375" y="5429250"/>
            <a:ext cx="4071938" cy="285750"/>
          </a:xfrm>
          <a:prstGeom prst="straightConnector1">
            <a:avLst/>
          </a:prstGeom>
          <a:ln w="38100">
            <a:solidFill>
              <a:srgbClr val="CC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1428750" y="3286125"/>
            <a:ext cx="4429125" cy="2000250"/>
          </a:xfrm>
          <a:prstGeom prst="straightConnector1">
            <a:avLst/>
          </a:prstGeom>
          <a:ln w="38100">
            <a:solidFill>
              <a:srgbClr val="CC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 flipH="1" flipV="1">
            <a:off x="1571625" y="4214813"/>
            <a:ext cx="1500187" cy="1214438"/>
          </a:xfrm>
          <a:prstGeom prst="straightConnector1">
            <a:avLst/>
          </a:prstGeom>
          <a:ln w="38100">
            <a:solidFill>
              <a:srgbClr val="CC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 flipH="1" flipV="1">
            <a:off x="3098006" y="4188619"/>
            <a:ext cx="295275" cy="204788"/>
          </a:xfrm>
          <a:prstGeom prst="straightConnector1">
            <a:avLst/>
          </a:prstGeom>
          <a:ln w="38100">
            <a:solidFill>
              <a:srgbClr val="CC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786063" y="4286250"/>
            <a:ext cx="357187" cy="152400"/>
          </a:xfrm>
          <a:prstGeom prst="straightConnector1">
            <a:avLst/>
          </a:prstGeom>
          <a:ln w="38100">
            <a:solidFill>
              <a:srgbClr val="CC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429125" y="3500438"/>
            <a:ext cx="2143125" cy="214312"/>
          </a:xfrm>
          <a:prstGeom prst="straightConnector1">
            <a:avLst/>
          </a:prstGeom>
          <a:ln w="38100">
            <a:solidFill>
              <a:srgbClr val="CC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1214438" y="3143250"/>
            <a:ext cx="5481637" cy="2546350"/>
          </a:xfrm>
          <a:custGeom>
            <a:avLst/>
            <a:gdLst>
              <a:gd name="connsiteX0" fmla="*/ 0 w 5301673"/>
              <a:gd name="connsiteY0" fmla="*/ 0 h 2475345"/>
              <a:gd name="connsiteX1" fmla="*/ 5301673 w 5301673"/>
              <a:gd name="connsiteY1" fmla="*/ 526472 h 2475345"/>
              <a:gd name="connsiteX2" fmla="*/ 4839854 w 5301673"/>
              <a:gd name="connsiteY2" fmla="*/ 2115127 h 2475345"/>
              <a:gd name="connsiteX3" fmla="*/ 203200 w 5301673"/>
              <a:gd name="connsiteY3" fmla="*/ 2475345 h 2475345"/>
              <a:gd name="connsiteX4" fmla="*/ 0 w 5301673"/>
              <a:gd name="connsiteY4" fmla="*/ 0 h 2475345"/>
              <a:gd name="connsiteX0" fmla="*/ 0 w 5443549"/>
              <a:gd name="connsiteY0" fmla="*/ 0 h 2618246"/>
              <a:gd name="connsiteX1" fmla="*/ 5443549 w 5443549"/>
              <a:gd name="connsiteY1" fmla="*/ 669373 h 2618246"/>
              <a:gd name="connsiteX2" fmla="*/ 4981730 w 5443549"/>
              <a:gd name="connsiteY2" fmla="*/ 2258028 h 2618246"/>
              <a:gd name="connsiteX3" fmla="*/ 345076 w 5443549"/>
              <a:gd name="connsiteY3" fmla="*/ 2618246 h 2618246"/>
              <a:gd name="connsiteX4" fmla="*/ 0 w 5443549"/>
              <a:gd name="connsiteY4" fmla="*/ 0 h 2618246"/>
              <a:gd name="connsiteX0" fmla="*/ 0 w 5443549"/>
              <a:gd name="connsiteY0" fmla="*/ 0 h 2546796"/>
              <a:gd name="connsiteX1" fmla="*/ 5443549 w 5443549"/>
              <a:gd name="connsiteY1" fmla="*/ 597923 h 2546796"/>
              <a:gd name="connsiteX2" fmla="*/ 4981730 w 5443549"/>
              <a:gd name="connsiteY2" fmla="*/ 2186578 h 2546796"/>
              <a:gd name="connsiteX3" fmla="*/ 345076 w 5443549"/>
              <a:gd name="connsiteY3" fmla="*/ 2546796 h 2546796"/>
              <a:gd name="connsiteX4" fmla="*/ 0 w 5443549"/>
              <a:gd name="connsiteY4" fmla="*/ 0 h 2546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3549" h="2546796">
                <a:moveTo>
                  <a:pt x="0" y="0"/>
                </a:moveTo>
                <a:lnTo>
                  <a:pt x="5443549" y="597923"/>
                </a:lnTo>
                <a:lnTo>
                  <a:pt x="4981730" y="2186578"/>
                </a:lnTo>
                <a:lnTo>
                  <a:pt x="345076" y="2546796"/>
                </a:lnTo>
                <a:lnTo>
                  <a:pt x="0" y="0"/>
                </a:lnTo>
                <a:close/>
              </a:path>
            </a:pathLst>
          </a:custGeom>
          <a:solidFill>
            <a:srgbClr val="990099">
              <a:alpha val="45000"/>
            </a:srgbClr>
          </a:solidFill>
          <a:ln w="381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2875" y="1785938"/>
            <a:ext cx="8858250" cy="4643437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AU" smtClean="0">
                <a:solidFill>
                  <a:srgbClr val="5EF0F7"/>
                </a:solidFill>
              </a:rPr>
              <a:t>Results: Influence of Coral Cover</a:t>
            </a:r>
          </a:p>
        </p:txBody>
      </p:sp>
      <p:grpSp>
        <p:nvGrpSpPr>
          <p:cNvPr id="25603" name="Group 26"/>
          <p:cNvGrpSpPr>
            <a:grpSpLocks/>
          </p:cNvGrpSpPr>
          <p:nvPr/>
        </p:nvGrpSpPr>
        <p:grpSpPr bwMode="auto">
          <a:xfrm>
            <a:off x="8143875" y="2643188"/>
            <a:ext cx="628650" cy="2470150"/>
            <a:chOff x="8143900" y="2643182"/>
            <a:chExt cx="628650" cy="2470008"/>
          </a:xfrm>
        </p:grpSpPr>
        <p:grpSp>
          <p:nvGrpSpPr>
            <p:cNvPr id="25611" name="Group 7"/>
            <p:cNvGrpSpPr>
              <a:grpSpLocks/>
            </p:cNvGrpSpPr>
            <p:nvPr/>
          </p:nvGrpSpPr>
          <p:grpSpPr bwMode="auto">
            <a:xfrm>
              <a:off x="8143900" y="2643182"/>
              <a:ext cx="628650" cy="668968"/>
              <a:chOff x="11500" y="1800"/>
              <a:chExt cx="990" cy="1260"/>
            </a:xfrm>
          </p:grpSpPr>
          <p:cxnSp>
            <p:nvCxnSpPr>
              <p:cNvPr id="25617" name="AutoShape 8"/>
              <p:cNvCxnSpPr>
                <a:cxnSpLocks noChangeShapeType="1"/>
              </p:cNvCxnSpPr>
              <p:nvPr/>
            </p:nvCxnSpPr>
            <p:spPr bwMode="auto">
              <a:xfrm>
                <a:off x="11500" y="1800"/>
                <a:ext cx="0" cy="720"/>
              </a:xfrm>
              <a:prstGeom prst="straightConnector1">
                <a:avLst/>
              </a:prstGeom>
              <a:noFill/>
              <a:ln w="25400">
                <a:solidFill>
                  <a:srgbClr val="808080"/>
                </a:solidFill>
                <a:round/>
                <a:headEnd type="oval" w="med" len="med"/>
                <a:tailEnd type="oval" w="med" len="med"/>
              </a:ln>
            </p:spPr>
          </p:cxnSp>
          <p:cxnSp>
            <p:nvCxnSpPr>
              <p:cNvPr id="25618" name="AutoShape 9"/>
              <p:cNvCxnSpPr>
                <a:cxnSpLocks noChangeShapeType="1"/>
              </p:cNvCxnSpPr>
              <p:nvPr/>
            </p:nvCxnSpPr>
            <p:spPr bwMode="auto">
              <a:xfrm>
                <a:off x="11500" y="2520"/>
                <a:ext cx="660" cy="540"/>
              </a:xfrm>
              <a:prstGeom prst="straightConnector1">
                <a:avLst/>
              </a:prstGeom>
              <a:noFill/>
              <a:ln w="25400">
                <a:solidFill>
                  <a:srgbClr val="808080"/>
                </a:solidFill>
                <a:round/>
                <a:headEnd type="oval" w="med" len="med"/>
                <a:tailEnd type="oval" w="med" len="med"/>
              </a:ln>
            </p:spPr>
          </p:cxnSp>
          <p:cxnSp>
            <p:nvCxnSpPr>
              <p:cNvPr id="25619" name="AutoShape 10"/>
              <p:cNvCxnSpPr>
                <a:cxnSpLocks noChangeShapeType="1"/>
              </p:cNvCxnSpPr>
              <p:nvPr/>
            </p:nvCxnSpPr>
            <p:spPr bwMode="auto">
              <a:xfrm flipH="1">
                <a:off x="12161" y="2160"/>
                <a:ext cx="329" cy="900"/>
              </a:xfrm>
              <a:prstGeom prst="straightConnector1">
                <a:avLst/>
              </a:prstGeom>
              <a:noFill/>
              <a:ln w="25400">
                <a:solidFill>
                  <a:srgbClr val="808080"/>
                </a:solidFill>
                <a:round/>
                <a:headEnd type="arrow" w="med" len="med"/>
                <a:tailEnd type="oval" w="med" len="med"/>
              </a:ln>
            </p:spPr>
          </p:cxnSp>
        </p:grpSp>
        <p:cxnSp>
          <p:nvCxnSpPr>
            <p:cNvPr id="25612" name="AutoShape 11"/>
            <p:cNvCxnSpPr>
              <a:cxnSpLocks noChangeShapeType="1"/>
            </p:cNvCxnSpPr>
            <p:nvPr/>
          </p:nvCxnSpPr>
          <p:spPr bwMode="auto">
            <a:xfrm>
              <a:off x="8429652" y="3714752"/>
              <a:ext cx="0" cy="668968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grpSp>
          <p:nvGrpSpPr>
            <p:cNvPr id="25613" name="Group 12"/>
            <p:cNvGrpSpPr>
              <a:grpSpLocks/>
            </p:cNvGrpSpPr>
            <p:nvPr/>
          </p:nvGrpSpPr>
          <p:grpSpPr bwMode="auto">
            <a:xfrm>
              <a:off x="8286776" y="4786322"/>
              <a:ext cx="290830" cy="326868"/>
              <a:chOff x="11992" y="4860"/>
              <a:chExt cx="458" cy="615"/>
            </a:xfrm>
          </p:grpSpPr>
          <p:cxnSp>
            <p:nvCxnSpPr>
              <p:cNvPr id="25614" name="AutoShape 13"/>
              <p:cNvCxnSpPr>
                <a:cxnSpLocks noChangeShapeType="1"/>
              </p:cNvCxnSpPr>
              <p:nvPr/>
            </p:nvCxnSpPr>
            <p:spPr bwMode="auto">
              <a:xfrm>
                <a:off x="11992" y="4860"/>
                <a:ext cx="1" cy="360"/>
              </a:xfrm>
              <a:prstGeom prst="straightConnector1">
                <a:avLst/>
              </a:prstGeom>
              <a:noFill/>
              <a:ln w="25400">
                <a:solidFill>
                  <a:srgbClr val="808080"/>
                </a:solidFill>
                <a:round/>
                <a:headEnd type="oval" w="med" len="med"/>
                <a:tailEnd type="oval" w="med" len="med"/>
              </a:ln>
            </p:spPr>
          </p:cxnSp>
          <p:cxnSp>
            <p:nvCxnSpPr>
              <p:cNvPr id="25615" name="AutoShape 14"/>
              <p:cNvCxnSpPr>
                <a:cxnSpLocks noChangeShapeType="1"/>
              </p:cNvCxnSpPr>
              <p:nvPr/>
            </p:nvCxnSpPr>
            <p:spPr bwMode="auto">
              <a:xfrm>
                <a:off x="11992" y="5220"/>
                <a:ext cx="238" cy="255"/>
              </a:xfrm>
              <a:prstGeom prst="straightConnector1">
                <a:avLst/>
              </a:prstGeom>
              <a:noFill/>
              <a:ln w="25400">
                <a:solidFill>
                  <a:srgbClr val="808080"/>
                </a:solidFill>
                <a:round/>
                <a:headEnd type="oval" w="med" len="med"/>
                <a:tailEnd type="oval" w="med" len="med"/>
              </a:ln>
            </p:spPr>
          </p:cxnSp>
          <p:cxnSp>
            <p:nvCxnSpPr>
              <p:cNvPr id="25616" name="AutoShape 15"/>
              <p:cNvCxnSpPr>
                <a:cxnSpLocks noChangeShapeType="1"/>
              </p:cNvCxnSpPr>
              <p:nvPr/>
            </p:nvCxnSpPr>
            <p:spPr bwMode="auto">
              <a:xfrm flipH="1">
                <a:off x="12230" y="5115"/>
                <a:ext cx="220" cy="360"/>
              </a:xfrm>
              <a:prstGeom prst="straightConnector1">
                <a:avLst/>
              </a:prstGeom>
              <a:noFill/>
              <a:ln w="25400">
                <a:solidFill>
                  <a:srgbClr val="808080"/>
                </a:solidFill>
                <a:round/>
                <a:headEnd type="arrow" w="med" len="med"/>
                <a:tailEnd type="oval" w="med" len="med"/>
              </a:ln>
            </p:spPr>
          </p:cxnSp>
        </p:grpSp>
      </p:grpSp>
      <p:sp>
        <p:nvSpPr>
          <p:cNvPr id="25604" name="TextBox 28"/>
          <p:cNvSpPr txBox="1">
            <a:spLocks noChangeArrowheads="1"/>
          </p:cNvSpPr>
          <p:nvPr/>
        </p:nvSpPr>
        <p:spPr bwMode="auto">
          <a:xfrm>
            <a:off x="5929313" y="142875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>
                <a:latin typeface="Constantia" pitchFamily="18" charset="0"/>
              </a:rPr>
              <a:t>Nash et al, in press, MEPS</a:t>
            </a: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 l="14844" t="15259" r="7813" b="9128"/>
          <a:stretch>
            <a:fillRect/>
          </a:stretch>
        </p:blipFill>
        <p:spPr bwMode="auto">
          <a:xfrm>
            <a:off x="2714625" y="2500313"/>
            <a:ext cx="114617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2738" y="2500313"/>
            <a:ext cx="11176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7" name="Group 21"/>
          <p:cNvGrpSpPr>
            <a:grpSpLocks/>
          </p:cNvGrpSpPr>
          <p:nvPr/>
        </p:nvGrpSpPr>
        <p:grpSpPr bwMode="auto">
          <a:xfrm>
            <a:off x="214313" y="2071688"/>
            <a:ext cx="7800975" cy="4114800"/>
            <a:chOff x="214282" y="2071678"/>
            <a:chExt cx="7800975" cy="4114800"/>
          </a:xfrm>
        </p:grpSpPr>
        <p:pic>
          <p:nvPicPr>
            <p:cNvPr id="25608" name="Picture 1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4282" y="2071678"/>
              <a:ext cx="7800975" cy="411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9" name="TextBox 19"/>
            <p:cNvSpPr txBox="1">
              <a:spLocks noChangeArrowheads="1"/>
            </p:cNvSpPr>
            <p:nvPr/>
          </p:nvSpPr>
          <p:spPr bwMode="auto">
            <a:xfrm>
              <a:off x="428596" y="2613038"/>
              <a:ext cx="500066" cy="2646878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1400</a:t>
              </a:r>
            </a:p>
            <a:p>
              <a:pPr algn="r"/>
              <a:endParaRPr lang="en-AU" sz="16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1200</a:t>
              </a:r>
            </a:p>
            <a:p>
              <a:pPr algn="r"/>
              <a:endParaRPr lang="en-AU" sz="16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1000</a:t>
              </a:r>
            </a:p>
            <a:p>
              <a:pPr algn="r"/>
              <a:endParaRPr lang="en-AU" sz="16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800</a:t>
              </a:r>
            </a:p>
            <a:p>
              <a:pPr algn="r"/>
              <a:endParaRPr lang="en-AU" sz="16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600</a:t>
              </a:r>
            </a:p>
            <a:p>
              <a:pPr algn="r"/>
              <a:endParaRPr lang="en-AU" sz="16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400</a:t>
              </a:r>
            </a:p>
            <a:p>
              <a:pPr algn="r"/>
              <a:endParaRPr lang="en-AU" sz="16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200</a:t>
              </a:r>
            </a:p>
          </p:txBody>
        </p:sp>
        <p:sp>
          <p:nvSpPr>
            <p:cNvPr id="25610" name="TextBox 20"/>
            <p:cNvSpPr txBox="1">
              <a:spLocks noChangeArrowheads="1"/>
            </p:cNvSpPr>
            <p:nvPr/>
          </p:nvSpPr>
          <p:spPr bwMode="auto">
            <a:xfrm>
              <a:off x="4295194" y="2367478"/>
              <a:ext cx="500066" cy="2585323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900</a:t>
              </a:r>
            </a:p>
            <a:p>
              <a:pPr algn="r"/>
              <a:endParaRPr lang="en-AU" sz="28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700</a:t>
              </a:r>
            </a:p>
            <a:p>
              <a:pPr algn="r"/>
              <a:endParaRPr lang="en-AU" sz="28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500</a:t>
              </a:r>
            </a:p>
            <a:p>
              <a:pPr algn="r"/>
              <a:endParaRPr lang="en-AU" sz="28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300</a:t>
              </a:r>
            </a:p>
            <a:p>
              <a:pPr algn="r"/>
              <a:endParaRPr lang="en-AU" sz="28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100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2875" y="1785938"/>
            <a:ext cx="8858250" cy="4643437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AU" smtClean="0">
                <a:solidFill>
                  <a:srgbClr val="5EF0F7"/>
                </a:solidFill>
              </a:rPr>
              <a:t>Results: Influence of Coral Cover</a:t>
            </a:r>
          </a:p>
        </p:txBody>
      </p:sp>
      <p:grpSp>
        <p:nvGrpSpPr>
          <p:cNvPr id="26627" name="Group 21"/>
          <p:cNvGrpSpPr>
            <a:grpSpLocks/>
          </p:cNvGrpSpPr>
          <p:nvPr/>
        </p:nvGrpSpPr>
        <p:grpSpPr bwMode="auto">
          <a:xfrm>
            <a:off x="8072438" y="2714625"/>
            <a:ext cx="671512" cy="2451100"/>
            <a:chOff x="8072462" y="2714620"/>
            <a:chExt cx="671512" cy="2450796"/>
          </a:xfrm>
        </p:grpSpPr>
        <p:sp>
          <p:nvSpPr>
            <p:cNvPr id="26635" name="Oval 4"/>
            <p:cNvSpPr>
              <a:spLocks noChangeArrowheads="1"/>
            </p:cNvSpPr>
            <p:nvPr/>
          </p:nvSpPr>
          <p:spPr bwMode="auto">
            <a:xfrm>
              <a:off x="8143900" y="4643446"/>
              <a:ext cx="545723" cy="521970"/>
            </a:xfrm>
            <a:prstGeom prst="ellipse">
              <a:avLst/>
            </a:prstGeom>
            <a:solidFill>
              <a:srgbClr val="BFBFBF"/>
            </a:solidFill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latin typeface="Constantia" pitchFamily="18" charset="0"/>
              </a:endParaRPr>
            </a:p>
          </p:txBody>
        </p:sp>
        <p:sp>
          <p:nvSpPr>
            <p:cNvPr id="26636" name="Oval 5"/>
            <p:cNvSpPr>
              <a:spLocks noChangeArrowheads="1"/>
            </p:cNvSpPr>
            <p:nvPr/>
          </p:nvSpPr>
          <p:spPr bwMode="auto">
            <a:xfrm>
              <a:off x="8072462" y="2714620"/>
              <a:ext cx="671512" cy="228600"/>
            </a:xfrm>
            <a:prstGeom prst="ellipse">
              <a:avLst/>
            </a:prstGeom>
            <a:solidFill>
              <a:srgbClr val="BFBFBF"/>
            </a:solidFill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latin typeface="Constantia" pitchFamily="18" charset="0"/>
              </a:endParaRPr>
            </a:p>
          </p:txBody>
        </p:sp>
        <p:cxnSp>
          <p:nvCxnSpPr>
            <p:cNvPr id="26637" name="AutoShape 6"/>
            <p:cNvCxnSpPr>
              <a:cxnSpLocks noChangeShapeType="1"/>
            </p:cNvCxnSpPr>
            <p:nvPr/>
          </p:nvCxnSpPr>
          <p:spPr bwMode="auto">
            <a:xfrm>
              <a:off x="8420127" y="3509963"/>
              <a:ext cx="0" cy="66929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</p:spPr>
        </p:cxnSp>
      </p:grpSp>
      <p:sp>
        <p:nvSpPr>
          <p:cNvPr id="26628" name="TextBox 24"/>
          <p:cNvSpPr txBox="1">
            <a:spLocks noChangeArrowheads="1"/>
          </p:cNvSpPr>
          <p:nvPr/>
        </p:nvSpPr>
        <p:spPr bwMode="auto">
          <a:xfrm>
            <a:off x="5929313" y="142875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>
                <a:latin typeface="Constantia" pitchFamily="18" charset="0"/>
              </a:rPr>
              <a:t>Nash et al, in press, MEPS</a:t>
            </a: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 cstate="print"/>
          <a:srcRect l="14844" t="15259" r="7813" b="9128"/>
          <a:stretch>
            <a:fillRect/>
          </a:stretch>
        </p:blipFill>
        <p:spPr bwMode="auto">
          <a:xfrm>
            <a:off x="2714625" y="2500313"/>
            <a:ext cx="114617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2738" y="2500313"/>
            <a:ext cx="11176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1" name="Group 15"/>
          <p:cNvGrpSpPr>
            <a:grpSpLocks/>
          </p:cNvGrpSpPr>
          <p:nvPr/>
        </p:nvGrpSpPr>
        <p:grpSpPr bwMode="auto">
          <a:xfrm>
            <a:off x="214313" y="2071688"/>
            <a:ext cx="7800975" cy="4114800"/>
            <a:chOff x="214282" y="2071678"/>
            <a:chExt cx="7800975" cy="4114800"/>
          </a:xfrm>
        </p:grpSpPr>
        <p:pic>
          <p:nvPicPr>
            <p:cNvPr id="2663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4282" y="2071678"/>
              <a:ext cx="7800975" cy="411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3" name="TextBox 13"/>
            <p:cNvSpPr txBox="1">
              <a:spLocks noChangeArrowheads="1"/>
            </p:cNvSpPr>
            <p:nvPr/>
          </p:nvSpPr>
          <p:spPr bwMode="auto">
            <a:xfrm>
              <a:off x="407398" y="2470162"/>
              <a:ext cx="500066" cy="280076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7</a:t>
              </a:r>
            </a:p>
            <a:p>
              <a:pPr algn="r"/>
              <a:endParaRPr lang="en-AU" sz="32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5</a:t>
              </a:r>
            </a:p>
            <a:p>
              <a:pPr algn="r"/>
              <a:endParaRPr lang="en-AU" sz="32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3</a:t>
              </a:r>
            </a:p>
            <a:p>
              <a:pPr algn="r"/>
              <a:endParaRPr lang="en-AU" sz="32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1</a:t>
              </a:r>
            </a:p>
            <a:p>
              <a:pPr algn="r"/>
              <a:endParaRPr lang="en-AU" sz="400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26634" name="TextBox 14"/>
            <p:cNvSpPr txBox="1">
              <a:spLocks noChangeArrowheads="1"/>
            </p:cNvSpPr>
            <p:nvPr/>
          </p:nvSpPr>
          <p:spPr bwMode="auto">
            <a:xfrm>
              <a:off x="4295194" y="2721362"/>
              <a:ext cx="500066" cy="260071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4</a:t>
              </a:r>
            </a:p>
            <a:p>
              <a:pPr algn="r"/>
              <a:endParaRPr lang="en-AU" sz="28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3</a:t>
              </a:r>
            </a:p>
            <a:p>
              <a:pPr algn="r"/>
              <a:endParaRPr lang="en-AU" sz="28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2</a:t>
              </a:r>
            </a:p>
            <a:p>
              <a:pPr algn="r"/>
              <a:endParaRPr lang="en-AU" sz="28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1</a:t>
              </a:r>
            </a:p>
            <a:p>
              <a:pPr algn="r"/>
              <a:endParaRPr lang="en-AU" sz="28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2875" y="1785938"/>
            <a:ext cx="8858250" cy="4643437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dirty="0" smtClean="0"/>
              <a:t>Results: Influence of Competition</a:t>
            </a:r>
            <a:endParaRPr lang="en-AU" dirty="0"/>
          </a:p>
        </p:txBody>
      </p:sp>
      <p:grpSp>
        <p:nvGrpSpPr>
          <p:cNvPr id="27651" name="Group 21"/>
          <p:cNvGrpSpPr>
            <a:grpSpLocks/>
          </p:cNvGrpSpPr>
          <p:nvPr/>
        </p:nvGrpSpPr>
        <p:grpSpPr bwMode="auto">
          <a:xfrm>
            <a:off x="8072438" y="2714625"/>
            <a:ext cx="671512" cy="2451100"/>
            <a:chOff x="8072462" y="2714620"/>
            <a:chExt cx="671512" cy="2450796"/>
          </a:xfrm>
        </p:grpSpPr>
        <p:sp>
          <p:nvSpPr>
            <p:cNvPr id="27659" name="Oval 4"/>
            <p:cNvSpPr>
              <a:spLocks noChangeArrowheads="1"/>
            </p:cNvSpPr>
            <p:nvPr/>
          </p:nvSpPr>
          <p:spPr bwMode="auto">
            <a:xfrm>
              <a:off x="8143900" y="4643446"/>
              <a:ext cx="545723" cy="521970"/>
            </a:xfrm>
            <a:prstGeom prst="ellipse">
              <a:avLst/>
            </a:prstGeom>
            <a:solidFill>
              <a:srgbClr val="BFBFBF"/>
            </a:solidFill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latin typeface="Constantia" pitchFamily="18" charset="0"/>
              </a:endParaRPr>
            </a:p>
          </p:txBody>
        </p:sp>
        <p:sp>
          <p:nvSpPr>
            <p:cNvPr id="27660" name="Oval 5"/>
            <p:cNvSpPr>
              <a:spLocks noChangeArrowheads="1"/>
            </p:cNvSpPr>
            <p:nvPr/>
          </p:nvSpPr>
          <p:spPr bwMode="auto">
            <a:xfrm>
              <a:off x="8072462" y="2714620"/>
              <a:ext cx="671512" cy="228600"/>
            </a:xfrm>
            <a:prstGeom prst="ellipse">
              <a:avLst/>
            </a:prstGeom>
            <a:solidFill>
              <a:srgbClr val="BFBFBF"/>
            </a:solidFill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latin typeface="Constantia" pitchFamily="18" charset="0"/>
              </a:endParaRPr>
            </a:p>
          </p:txBody>
        </p:sp>
        <p:cxnSp>
          <p:nvCxnSpPr>
            <p:cNvPr id="27661" name="AutoShape 6"/>
            <p:cNvCxnSpPr>
              <a:cxnSpLocks noChangeShapeType="1"/>
            </p:cNvCxnSpPr>
            <p:nvPr/>
          </p:nvCxnSpPr>
          <p:spPr bwMode="auto">
            <a:xfrm>
              <a:off x="8420127" y="3509963"/>
              <a:ext cx="0" cy="66929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</p:spPr>
        </p:cxnSp>
      </p:grpSp>
      <p:sp>
        <p:nvSpPr>
          <p:cNvPr id="27652" name="TextBox 11"/>
          <p:cNvSpPr txBox="1">
            <a:spLocks noChangeArrowheads="1"/>
          </p:cNvSpPr>
          <p:nvPr/>
        </p:nvSpPr>
        <p:spPr bwMode="auto">
          <a:xfrm>
            <a:off x="5929313" y="142875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>
                <a:latin typeface="Constantia" pitchFamily="18" charset="0"/>
              </a:rPr>
              <a:t>Nash et al, in press, MEPS</a:t>
            </a:r>
          </a:p>
        </p:txBody>
      </p:sp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688" y="4572000"/>
            <a:ext cx="11176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2"/>
          <p:cNvPicPr>
            <a:picLocks noChangeAspect="1" noChangeArrowheads="1"/>
          </p:cNvPicPr>
          <p:nvPr/>
        </p:nvPicPr>
        <p:blipFill>
          <a:blip r:embed="rId3" cstate="print"/>
          <a:srcRect l="14844" t="15259" r="7813" b="9128"/>
          <a:stretch>
            <a:fillRect/>
          </a:stretch>
        </p:blipFill>
        <p:spPr bwMode="auto">
          <a:xfrm>
            <a:off x="2714625" y="4572000"/>
            <a:ext cx="114617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5" name="Group 16"/>
          <p:cNvGrpSpPr>
            <a:grpSpLocks/>
          </p:cNvGrpSpPr>
          <p:nvPr/>
        </p:nvGrpSpPr>
        <p:grpSpPr bwMode="auto">
          <a:xfrm>
            <a:off x="214313" y="2071688"/>
            <a:ext cx="7800975" cy="4114800"/>
            <a:chOff x="214282" y="2071678"/>
            <a:chExt cx="7800975" cy="4114800"/>
          </a:xfrm>
        </p:grpSpPr>
        <p:pic>
          <p:nvPicPr>
            <p:cNvPr id="2765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4282" y="2071678"/>
              <a:ext cx="7800975" cy="411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7" name="TextBox 14"/>
            <p:cNvSpPr txBox="1">
              <a:spLocks noChangeArrowheads="1"/>
            </p:cNvSpPr>
            <p:nvPr/>
          </p:nvSpPr>
          <p:spPr bwMode="auto">
            <a:xfrm>
              <a:off x="407398" y="2470162"/>
              <a:ext cx="500066" cy="280076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7</a:t>
              </a:r>
            </a:p>
            <a:p>
              <a:pPr algn="r"/>
              <a:endParaRPr lang="en-AU" sz="32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5</a:t>
              </a:r>
            </a:p>
            <a:p>
              <a:pPr algn="r"/>
              <a:endParaRPr lang="en-AU" sz="32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3</a:t>
              </a:r>
            </a:p>
            <a:p>
              <a:pPr algn="r"/>
              <a:endParaRPr lang="en-AU" sz="32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1</a:t>
              </a:r>
            </a:p>
            <a:p>
              <a:pPr algn="r"/>
              <a:endParaRPr lang="en-AU" sz="400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27658" name="TextBox 15"/>
            <p:cNvSpPr txBox="1">
              <a:spLocks noChangeArrowheads="1"/>
            </p:cNvSpPr>
            <p:nvPr/>
          </p:nvSpPr>
          <p:spPr bwMode="auto">
            <a:xfrm>
              <a:off x="4306344" y="2560594"/>
              <a:ext cx="500066" cy="289310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4</a:t>
              </a:r>
            </a:p>
            <a:p>
              <a:pPr algn="r"/>
              <a:endParaRPr lang="en-AU" sz="34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3</a:t>
              </a:r>
            </a:p>
            <a:p>
              <a:pPr algn="r"/>
              <a:endParaRPr lang="en-AU" sz="34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2</a:t>
              </a:r>
            </a:p>
            <a:p>
              <a:pPr algn="r"/>
              <a:endParaRPr lang="en-AU" sz="3400">
                <a:solidFill>
                  <a:schemeClr val="bg1"/>
                </a:solidFill>
                <a:cs typeface="Arial" charset="0"/>
              </a:endParaRPr>
            </a:p>
            <a:p>
              <a:pPr algn="r"/>
              <a:r>
                <a:rPr lang="en-AU" sz="1000">
                  <a:solidFill>
                    <a:schemeClr val="bg1"/>
                  </a:solidFill>
                  <a:cs typeface="Arial" charset="0"/>
                </a:rPr>
                <a:t>1</a:t>
              </a:r>
            </a:p>
            <a:p>
              <a:pPr algn="r"/>
              <a:endParaRPr lang="en-AU" sz="4000">
                <a:solidFill>
                  <a:schemeClr val="bg1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AU" smtClean="0">
                <a:solidFill>
                  <a:srgbClr val="5EF0F7"/>
                </a:solidFill>
              </a:rPr>
              <a:t>Outcomes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mtClean="0"/>
              <a:t>Coral cover &amp; complexity at colony scale are key drivers</a:t>
            </a:r>
          </a:p>
          <a:p>
            <a:r>
              <a:rPr lang="en-AU" smtClean="0"/>
              <a:t>Competition effects weak</a:t>
            </a:r>
          </a:p>
          <a:p>
            <a:r>
              <a:rPr lang="en-AU" smtClean="0"/>
              <a:t>Need multiple metrics to assess foraging behaviour</a:t>
            </a:r>
          </a:p>
          <a:p>
            <a:pPr>
              <a:buFont typeface="Wingdings 2" pitchFamily="18" charset="2"/>
              <a:buNone/>
            </a:pPr>
            <a:endParaRPr lang="en-AU" smtClean="0"/>
          </a:p>
        </p:txBody>
      </p:sp>
      <p:pic>
        <p:nvPicPr>
          <p:cNvPr id="4" name="Picture 3" descr="Lady Musgrave 3.JPG"/>
          <p:cNvPicPr>
            <a:picLocks noChangeAspect="1"/>
          </p:cNvPicPr>
          <p:nvPr/>
        </p:nvPicPr>
        <p:blipFill>
          <a:blip r:embed="rId2" cstate="print"/>
          <a:srcRect t="20482" b="30121"/>
          <a:stretch>
            <a:fillRect/>
          </a:stretch>
        </p:blipFill>
        <p:spPr bwMode="auto">
          <a:xfrm>
            <a:off x="0" y="3929063"/>
            <a:ext cx="9144000" cy="2928937"/>
          </a:xfrm>
          <a:prstGeom prst="rect">
            <a:avLst/>
          </a:prstGeom>
          <a:noFill/>
          <a:ln w="38100">
            <a:solidFill>
              <a:schemeClr val="bg2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AU" smtClean="0">
                <a:solidFill>
                  <a:srgbClr val="5EF0F7"/>
                </a:solidFill>
              </a:rPr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mtClean="0"/>
              <a:t>Cannot make assumptions of uniform foraging across space</a:t>
            </a:r>
          </a:p>
          <a:p>
            <a:r>
              <a:rPr lang="en-AU" smtClean="0"/>
              <a:t>Herbivory likely to change as habitat condition changes</a:t>
            </a:r>
          </a:p>
          <a:p>
            <a:pPr>
              <a:buFont typeface="Wingdings 2" pitchFamily="18" charset="2"/>
              <a:buNone/>
            </a:pPr>
            <a:endParaRPr lang="en-AU" smtClean="0"/>
          </a:p>
          <a:p>
            <a:pPr algn="ctr">
              <a:buFont typeface="Wingdings 2" pitchFamily="18" charset="2"/>
              <a:buNone/>
            </a:pPr>
            <a:r>
              <a:rPr lang="en-AU" smtClean="0"/>
              <a:t>How do these small scale behavioural changes scale up to broadscale patterns of herbivory....</a:t>
            </a:r>
          </a:p>
          <a:p>
            <a:pPr>
              <a:buFont typeface="Wingdings 2" pitchFamily="18" charset="2"/>
              <a:buNone/>
            </a:pPr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AU" smtClean="0">
                <a:solidFill>
                  <a:srgbClr val="5EF0F7"/>
                </a:solidFill>
              </a:rPr>
              <a:t>Implications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4286248" y="2500306"/>
            <a:ext cx="49885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?</a:t>
            </a:r>
            <a:endParaRPr lang="en-US" sz="5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72330" y="2500306"/>
            <a:ext cx="49885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?</a:t>
            </a:r>
            <a:endParaRPr lang="en-US" sz="5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4AECEF-E0BE-4CC5-A100-181F84854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D18B2A-A5D3-4B74-AB60-E6202C3B22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9F140C-0110-49C4-9CC0-1E489495BC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DBCE88-0814-4D5B-906A-60AFEC446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38863A-ADBE-4653-8560-BBAAABE993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CD3D02-8419-4540-BAB0-A371FEFE9C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236F22-E96B-4CB1-8843-9574944AE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1571604" y="22145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Rectangle 15"/>
          <p:cNvSpPr/>
          <p:nvPr/>
        </p:nvSpPr>
        <p:spPr>
          <a:xfrm>
            <a:off x="2500313" y="3071813"/>
            <a:ext cx="4143375" cy="2357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rgbClr val="FFFFFF"/>
              </a:solidFill>
            </a:endParaRPr>
          </a:p>
        </p:txBody>
      </p:sp>
      <p:sp>
        <p:nvSpPr>
          <p:cNvPr id="31747" name="Title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143000"/>
          </a:xfrm>
        </p:spPr>
        <p:txBody>
          <a:bodyPr/>
          <a:lstStyle/>
          <a:p>
            <a:r>
              <a:rPr lang="en-AU" smtClean="0">
                <a:solidFill>
                  <a:srgbClr val="5EF0F7"/>
                </a:solidFill>
              </a:rPr>
              <a:t>Implications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072313" y="4500563"/>
            <a:ext cx="1285875" cy="714375"/>
            <a:chOff x="642910" y="4714885"/>
            <a:chExt cx="1143008" cy="694283"/>
          </a:xfrm>
        </p:grpSpPr>
        <p:sp>
          <p:nvSpPr>
            <p:cNvPr id="19" name="Oval 18"/>
            <p:cNvSpPr/>
            <p:nvPr/>
          </p:nvSpPr>
          <p:spPr>
            <a:xfrm>
              <a:off x="642910" y="4785856"/>
              <a:ext cx="643471" cy="357941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142447" y="4714885"/>
              <a:ext cx="643471" cy="357941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930779" y="5065112"/>
              <a:ext cx="570093" cy="344056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714375" y="4357688"/>
            <a:ext cx="1522413" cy="857250"/>
            <a:chOff x="554986" y="4615702"/>
            <a:chExt cx="1434256" cy="793466"/>
          </a:xfrm>
        </p:grpSpPr>
        <p:sp>
          <p:nvSpPr>
            <p:cNvPr id="32" name="Oval 31"/>
            <p:cNvSpPr/>
            <p:nvPr/>
          </p:nvSpPr>
          <p:spPr>
            <a:xfrm>
              <a:off x="554986" y="4714150"/>
              <a:ext cx="643097" cy="358529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346145" y="4615702"/>
              <a:ext cx="643097" cy="357059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31871" y="5065333"/>
              <a:ext cx="568318" cy="343835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2500313" y="3124200"/>
            <a:ext cx="4143375" cy="1214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AU">
              <a:solidFill>
                <a:srgbClr val="FFFFFF"/>
              </a:solidFill>
            </a:endParaRPr>
          </a:p>
        </p:txBody>
      </p: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1036638" y="3143250"/>
            <a:ext cx="785812" cy="785813"/>
            <a:chOff x="1071538" y="3071810"/>
            <a:chExt cx="785818" cy="785818"/>
          </a:xfrm>
        </p:grpSpPr>
        <p:sp>
          <p:nvSpPr>
            <p:cNvPr id="28" name="Oval 27"/>
            <p:cNvSpPr/>
            <p:nvPr/>
          </p:nvSpPr>
          <p:spPr>
            <a:xfrm>
              <a:off x="1071538" y="3071810"/>
              <a:ext cx="785818" cy="785818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142976" y="3286124"/>
              <a:ext cx="71439" cy="71437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643042" y="3214686"/>
              <a:ext cx="71438" cy="7143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500166" y="3714752"/>
              <a:ext cx="71438" cy="71437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7194550" y="3195638"/>
            <a:ext cx="785813" cy="785812"/>
            <a:chOff x="7215206" y="3071810"/>
            <a:chExt cx="785818" cy="785818"/>
          </a:xfrm>
        </p:grpSpPr>
        <p:sp>
          <p:nvSpPr>
            <p:cNvPr id="30" name="Oval 29"/>
            <p:cNvSpPr/>
            <p:nvPr/>
          </p:nvSpPr>
          <p:spPr>
            <a:xfrm>
              <a:off x="7215206" y="3071810"/>
              <a:ext cx="785818" cy="785818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7286644" y="3286124"/>
              <a:ext cx="71437" cy="7143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500958" y="3071810"/>
              <a:ext cx="71438" cy="7143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7643834" y="3714752"/>
              <a:ext cx="71438" cy="7143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358082" y="3643314"/>
              <a:ext cx="71438" cy="7143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786710" y="3143248"/>
              <a:ext cx="71438" cy="7143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715272" y="3357562"/>
              <a:ext cx="71437" cy="7143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929586" y="3500438"/>
              <a:ext cx="71438" cy="7143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7858148" y="3357562"/>
              <a:ext cx="71437" cy="7143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7715272" y="3571876"/>
              <a:ext cx="71437" cy="7143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500958" y="3643314"/>
              <a:ext cx="71438" cy="7143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7572396" y="3357562"/>
              <a:ext cx="71437" cy="7143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AU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4"/>
          <p:cNvSpPr txBox="1">
            <a:spLocks noChangeArrowheads="1"/>
          </p:cNvSpPr>
          <p:nvPr/>
        </p:nvSpPr>
        <p:spPr bwMode="auto">
          <a:xfrm>
            <a:off x="611188" y="2205038"/>
            <a:ext cx="80645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AU">
                <a:solidFill>
                  <a:schemeClr val="bg1"/>
                </a:solidFill>
              </a:rPr>
              <a:t>Graham Lab</a:t>
            </a:r>
          </a:p>
          <a:p>
            <a:pPr algn="r"/>
            <a:r>
              <a:rPr lang="en-AU">
                <a:solidFill>
                  <a:schemeClr val="bg1"/>
                </a:solidFill>
              </a:rPr>
              <a:t>Bellwood Lab</a:t>
            </a:r>
          </a:p>
          <a:p>
            <a:pPr algn="r"/>
            <a:endParaRPr lang="en-AU">
              <a:solidFill>
                <a:schemeClr val="bg1"/>
              </a:solidFill>
            </a:endParaRPr>
          </a:p>
          <a:p>
            <a:pPr algn="r"/>
            <a:r>
              <a:rPr lang="en-AU">
                <a:solidFill>
                  <a:schemeClr val="bg1"/>
                </a:solidFill>
              </a:rPr>
              <a:t>Fieldwork funded by </a:t>
            </a:r>
          </a:p>
          <a:p>
            <a:pPr algn="r"/>
            <a:r>
              <a:rPr lang="en-AU">
                <a:solidFill>
                  <a:schemeClr val="bg1"/>
                </a:solidFill>
              </a:rPr>
              <a:t>Queensland Smart Futures Fund and Australian Research Council</a:t>
            </a:r>
          </a:p>
          <a:p>
            <a:pPr algn="r"/>
            <a:endParaRPr lang="en-AU">
              <a:solidFill>
                <a:schemeClr val="bg1"/>
              </a:solidFill>
            </a:endParaRPr>
          </a:p>
          <a:p>
            <a:pPr algn="r"/>
            <a:r>
              <a:rPr lang="en-AU">
                <a:solidFill>
                  <a:schemeClr val="bg1"/>
                </a:solidFill>
              </a:rPr>
              <a:t>For more information:</a:t>
            </a:r>
          </a:p>
          <a:p>
            <a:pPr algn="r"/>
            <a:r>
              <a:rPr lang="en-AU">
                <a:solidFill>
                  <a:schemeClr val="bg1"/>
                </a:solidFill>
              </a:rPr>
              <a:t>Nash KL, Graham NAJ, Januchowski-Hartley FA, Bellwood DR. 2012. Influence of habitat condition and competition on foraging behaviour of parrotfishes. MEPS 457: 113-124.</a:t>
            </a:r>
          </a:p>
        </p:txBody>
      </p:sp>
      <p:sp>
        <p:nvSpPr>
          <p:cNvPr id="43011" name="Text Box 4"/>
          <p:cNvSpPr txBox="1">
            <a:spLocks noChangeArrowheads="1"/>
          </p:cNvSpPr>
          <p:nvPr/>
        </p:nvSpPr>
        <p:spPr bwMode="auto">
          <a:xfrm>
            <a:off x="1455738" y="1879600"/>
            <a:ext cx="1160462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800" b="1" baseline="30000">
                <a:solidFill>
                  <a:schemeClr val="bg1"/>
                </a:solidFill>
                <a:ea typeface="ＭＳ Ｐゴシック" pitchFamily="-1" charset="-128"/>
              </a:rPr>
              <a:t>Credits</a:t>
            </a:r>
          </a:p>
        </p:txBody>
      </p:sp>
      <p:sp>
        <p:nvSpPr>
          <p:cNvPr id="43012" name="Title 1"/>
          <p:cNvSpPr>
            <a:spLocks/>
          </p:cNvSpPr>
          <p:nvPr/>
        </p:nvSpPr>
        <p:spPr bwMode="auto">
          <a:xfrm>
            <a:off x="457200" y="3571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r"/>
            <a:r>
              <a:rPr lang="en-AU" sz="4400">
                <a:solidFill>
                  <a:srgbClr val="00CCFF"/>
                </a:solidFill>
                <a:latin typeface="Times" pitchFamily="-1" charset="0"/>
                <a:ea typeface="ＭＳ Ｐゴシック" pitchFamily="-1" charset="-128"/>
              </a:rPr>
              <a:t>Thank you</a:t>
            </a:r>
          </a:p>
        </p:txBody>
      </p:sp>
      <p:pic>
        <p:nvPicPr>
          <p:cNvPr id="4" name="Picture 3" descr="IMG_4362.JPG"/>
          <p:cNvPicPr>
            <a:picLocks noChangeAspect="1"/>
          </p:cNvPicPr>
          <p:nvPr/>
        </p:nvPicPr>
        <p:blipFill>
          <a:blip r:embed="rId3" cstate="print"/>
          <a:srcRect l="16667" t="40625" r="20833" b="30209"/>
          <a:stretch>
            <a:fillRect/>
          </a:stretch>
        </p:blipFill>
        <p:spPr>
          <a:xfrm>
            <a:off x="642938" y="714375"/>
            <a:ext cx="3214687" cy="2000250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674</TotalTime>
  <Words>498</Words>
  <Application>Microsoft Office PowerPoint</Application>
  <PresentationFormat>On-screen Show (4:3)</PresentationFormat>
  <Paragraphs>143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Constantia</vt:lpstr>
      <vt:lpstr>Arial</vt:lpstr>
      <vt:lpstr>Calibri</vt:lpstr>
      <vt:lpstr>Wingdings 2</vt:lpstr>
      <vt:lpstr>Times</vt:lpstr>
      <vt:lpstr>ＭＳ Ｐゴシック</vt:lpstr>
      <vt:lpstr>Arial Black</vt:lpstr>
      <vt:lpstr>Wingdings</vt:lpstr>
      <vt:lpstr>Flow</vt:lpstr>
      <vt:lpstr>Blank Presentation</vt:lpstr>
      <vt:lpstr>Slide 1</vt:lpstr>
      <vt:lpstr>Herbivores: providers of ecosystem process</vt:lpstr>
      <vt:lpstr>Herbivores: providers of ecosystem process</vt:lpstr>
      <vt:lpstr>Spatial variation in herbivory</vt:lpstr>
      <vt:lpstr>Aims</vt:lpstr>
      <vt:lpstr>Methods</vt:lpstr>
      <vt:lpstr>Slide 7</vt:lpstr>
      <vt:lpstr>Results: Influence of Coral Cover</vt:lpstr>
      <vt:lpstr>Results: Influence of Coral Cover</vt:lpstr>
      <vt:lpstr>Results: Influence of Competition</vt:lpstr>
      <vt:lpstr>Outcomes</vt:lpstr>
      <vt:lpstr>Implications</vt:lpstr>
      <vt:lpstr>Implications</vt:lpstr>
      <vt:lpstr>Implications</vt:lpstr>
      <vt:lpstr>Slide 15</vt:lpstr>
    </vt:vector>
  </TitlesOfParts>
  <Company>James Cook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 of habitat condition and competition on foraging behaviour of parrotfishes</dc:title>
  <dc:creator>jc217888</dc:creator>
  <cp:lastModifiedBy>James</cp:lastModifiedBy>
  <cp:revision>56</cp:revision>
  <dcterms:created xsi:type="dcterms:W3CDTF">2012-05-16T05:18:59Z</dcterms:created>
  <dcterms:modified xsi:type="dcterms:W3CDTF">2012-07-08T03:31:36Z</dcterms:modified>
</cp:coreProperties>
</file>